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omments/modernComment_108_6F66461C.xml" ContentType="application/vnd.ms-powerpoint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5" r:id="rId9"/>
    <p:sldId id="277" r:id="rId10"/>
    <p:sldId id="274" r:id="rId11"/>
    <p:sldId id="269" r:id="rId12"/>
    <p:sldId id="272" r:id="rId13"/>
    <p:sldId id="278" r:id="rId14"/>
    <p:sldId id="266" r:id="rId15"/>
    <p:sldId id="267" r:id="rId16"/>
    <p:sldId id="273" r:id="rId17"/>
    <p:sldId id="271" r:id="rId18"/>
    <p:sldId id="270" r:id="rId19"/>
    <p:sldId id="279" r:id="rId20"/>
    <p:sldId id="264" r:id="rId21"/>
    <p:sldId id="268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F72729-335A-B706-D56E-96CA6B6EDDF0}" name="Julia Robinson" initials="JR" userId="S::jrobinson@ohiocdc.org::5ee03a8f-3aa4-43a9-927f-ade1882920b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383"/>
    <a:srgbClr val="C1C859"/>
    <a:srgbClr val="37B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147431-9A3C-84FD-B6E9-6CD6925A3FAD}" v="7" dt="2023-12-12T15:30:05.345"/>
    <p1510:client id="{9746CDF5-FA7E-8F90-C3A8-EA0C004F7DF3}" v="974" dt="2023-12-04T21:29:50.781"/>
    <p1510:client id="{A74DB851-7B3A-DF3E-98DB-B0FB5EF47C6C}" v="28" dt="2023-12-14T15:36:51.211"/>
    <p1510:client id="{B982CD11-8D9F-3212-0816-0DD6CFB3DE3C}" v="3" dt="2023-12-14T15:16:00.122"/>
    <p1510:client id="{C9D15C51-9E80-F32C-A9FF-DCF4312DF182}" v="4" dt="2023-12-06T18:29:51.406"/>
    <p1510:client id="{D088BD49-22EF-C186-F425-85ABC204CA23}" v="83" dt="2023-12-13T16:56:09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a Perez" userId="S::aperez@ohiocdc.org::32ece92d-776b-4e5f-b6ba-d08fa77577f3" providerId="AD" clId="Web-{F0B2F95A-442C-45E0-4603-A8C4063D0D2F}"/>
    <pc:docChg chg="modSld">
      <pc:chgData name="Alana Perez" userId="S::aperez@ohiocdc.org::32ece92d-776b-4e5f-b6ba-d08fa77577f3" providerId="AD" clId="Web-{F0B2F95A-442C-45E0-4603-A8C4063D0D2F}" dt="2022-12-12T19:41:25.715" v="0" actId="20577"/>
      <pc:docMkLst>
        <pc:docMk/>
      </pc:docMkLst>
      <pc:sldChg chg="modSp">
        <pc:chgData name="Alana Perez" userId="S::aperez@ohiocdc.org::32ece92d-776b-4e5f-b6ba-d08fa77577f3" providerId="AD" clId="Web-{F0B2F95A-442C-45E0-4603-A8C4063D0D2F}" dt="2022-12-12T19:41:25.715" v="0" actId="20577"/>
        <pc:sldMkLst>
          <pc:docMk/>
          <pc:sldMk cId="1868973596" sldId="264"/>
        </pc:sldMkLst>
        <pc:spChg chg="mod">
          <ac:chgData name="Alana Perez" userId="S::aperez@ohiocdc.org::32ece92d-776b-4e5f-b6ba-d08fa77577f3" providerId="AD" clId="Web-{F0B2F95A-442C-45E0-4603-A8C4063D0D2F}" dt="2022-12-12T19:41:25.715" v="0" actId="20577"/>
          <ac:spMkLst>
            <pc:docMk/>
            <pc:sldMk cId="1868973596" sldId="264"/>
            <ac:spMk id="3" creationId="{00000000-0000-0000-0000-000000000000}"/>
          </ac:spMkLst>
        </pc:spChg>
      </pc:sldChg>
    </pc:docChg>
  </pc:docChgLst>
  <pc:docChgLst>
    <pc:chgData name="Julia Robinson" userId="S::jrobinson@ohiocdc.org::5ee03a8f-3aa4-43a9-927f-ade1882920b3" providerId="AD" clId="Web-{6F147431-9A3C-84FD-B6E9-6CD6925A3FAD}"/>
    <pc:docChg chg="modSld">
      <pc:chgData name="Julia Robinson" userId="S::jrobinson@ohiocdc.org::5ee03a8f-3aa4-43a9-927f-ade1882920b3" providerId="AD" clId="Web-{6F147431-9A3C-84FD-B6E9-6CD6925A3FAD}" dt="2023-12-12T15:29:59.142" v="5" actId="20577"/>
      <pc:docMkLst>
        <pc:docMk/>
      </pc:docMkLst>
      <pc:sldChg chg="modSp">
        <pc:chgData name="Julia Robinson" userId="S::jrobinson@ohiocdc.org::5ee03a8f-3aa4-43a9-927f-ade1882920b3" providerId="AD" clId="Web-{6F147431-9A3C-84FD-B6E9-6CD6925A3FAD}" dt="2023-12-12T15:29:59.142" v="5" actId="20577"/>
        <pc:sldMkLst>
          <pc:docMk/>
          <pc:sldMk cId="1877230000" sldId="268"/>
        </pc:sldMkLst>
        <pc:spChg chg="mod">
          <ac:chgData name="Julia Robinson" userId="S::jrobinson@ohiocdc.org::5ee03a8f-3aa4-43a9-927f-ade1882920b3" providerId="AD" clId="Web-{6F147431-9A3C-84FD-B6E9-6CD6925A3FAD}" dt="2023-12-12T15:29:59.142" v="5" actId="20577"/>
          <ac:spMkLst>
            <pc:docMk/>
            <pc:sldMk cId="1877230000" sldId="268"/>
            <ac:spMk id="2" creationId="{00000000-0000-0000-0000-000000000000}"/>
          </ac:spMkLst>
        </pc:spChg>
      </pc:sldChg>
    </pc:docChg>
  </pc:docChgLst>
  <pc:docChgLst>
    <pc:chgData name="Julia Robinson" userId="S::jrobinson@ohiocdc.org::5ee03a8f-3aa4-43a9-927f-ade1882920b3" providerId="AD" clId="Web-{9746CDF5-FA7E-8F90-C3A8-EA0C004F7DF3}"/>
    <pc:docChg chg="mod modSld sldOrd">
      <pc:chgData name="Julia Robinson" userId="S::jrobinson@ohiocdc.org::5ee03a8f-3aa4-43a9-927f-ade1882920b3" providerId="AD" clId="Web-{9746CDF5-FA7E-8F90-C3A8-EA0C004F7DF3}" dt="2023-12-04T21:29:52.078" v="947" actId="20577"/>
      <pc:docMkLst>
        <pc:docMk/>
      </pc:docMkLst>
      <pc:sldChg chg="modSp">
        <pc:chgData name="Julia Robinson" userId="S::jrobinson@ohiocdc.org::5ee03a8f-3aa4-43a9-927f-ade1882920b3" providerId="AD" clId="Web-{9746CDF5-FA7E-8F90-C3A8-EA0C004F7DF3}" dt="2023-12-04T21:25:23.666" v="915" actId="20577"/>
        <pc:sldMkLst>
          <pc:docMk/>
          <pc:sldMk cId="4007359379" sldId="259"/>
        </pc:sldMkLst>
        <pc:spChg chg="mod">
          <ac:chgData name="Julia Robinson" userId="S::jrobinson@ohiocdc.org::5ee03a8f-3aa4-43a9-927f-ade1882920b3" providerId="AD" clId="Web-{9746CDF5-FA7E-8F90-C3A8-EA0C004F7DF3}" dt="2023-12-04T21:25:23.666" v="915" actId="20577"/>
          <ac:spMkLst>
            <pc:docMk/>
            <pc:sldMk cId="4007359379" sldId="259"/>
            <ac:spMk id="3" creationId="{00000000-0000-0000-0000-000000000000}"/>
          </ac:spMkLst>
        </pc:spChg>
      </pc:sldChg>
      <pc:sldChg chg="modSp addCm modCm">
        <pc:chgData name="Julia Robinson" userId="S::jrobinson@ohiocdc.org::5ee03a8f-3aa4-43a9-927f-ade1882920b3" providerId="AD" clId="Web-{9746CDF5-FA7E-8F90-C3A8-EA0C004F7DF3}" dt="2023-12-04T21:29:52.078" v="947" actId="20577"/>
        <pc:sldMkLst>
          <pc:docMk/>
          <pc:sldMk cId="1868973596" sldId="264"/>
        </pc:sldMkLst>
        <pc:spChg chg="mod">
          <ac:chgData name="Julia Robinson" userId="S::jrobinson@ohiocdc.org::5ee03a8f-3aa4-43a9-927f-ade1882920b3" providerId="AD" clId="Web-{9746CDF5-FA7E-8F90-C3A8-EA0C004F7DF3}" dt="2023-12-04T21:29:52.078" v="947" actId="20577"/>
          <ac:spMkLst>
            <pc:docMk/>
            <pc:sldMk cId="1868973596" sldId="264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Julia Robinson" userId="S::jrobinson@ohiocdc.org::5ee03a8f-3aa4-43a9-927f-ade1882920b3" providerId="AD" clId="Web-{9746CDF5-FA7E-8F90-C3A8-EA0C004F7DF3}" dt="2023-12-04T21:29:52.078" v="947" actId="20577"/>
              <pc2:cmMkLst xmlns:pc2="http://schemas.microsoft.com/office/powerpoint/2019/9/main/command">
                <pc:docMk/>
                <pc:sldMk cId="1868973596" sldId="264"/>
                <pc2:cmMk id="{1A540D88-4905-4A40-94D9-76BF0FBB079F}"/>
              </pc2:cmMkLst>
            </pc226:cmChg>
            <pc226:cmChg xmlns:pc226="http://schemas.microsoft.com/office/powerpoint/2022/06/main/command" chg="add mod">
              <pc226:chgData name="Julia Robinson" userId="S::jrobinson@ohiocdc.org::5ee03a8f-3aa4-43a9-927f-ade1882920b3" providerId="AD" clId="Web-{9746CDF5-FA7E-8F90-C3A8-EA0C004F7DF3}" dt="2023-12-04T21:29:52.078" v="947" actId="20577"/>
              <pc2:cmMkLst xmlns:pc2="http://schemas.microsoft.com/office/powerpoint/2019/9/main/command">
                <pc:docMk/>
                <pc:sldMk cId="1868973596" sldId="264"/>
                <pc2:cmMk id="{CDE751EB-75FF-4A2F-9F26-3B69CBAFA2F1}"/>
              </pc2:cmMkLst>
            </pc226:cmChg>
          </p:ext>
        </pc:extLst>
      </pc:sldChg>
      <pc:sldChg chg="modSp">
        <pc:chgData name="Julia Robinson" userId="S::jrobinson@ohiocdc.org::5ee03a8f-3aa4-43a9-927f-ade1882920b3" providerId="AD" clId="Web-{9746CDF5-FA7E-8F90-C3A8-EA0C004F7DF3}" dt="2023-12-04T21:26:49.652" v="937" actId="20577"/>
        <pc:sldMkLst>
          <pc:docMk/>
          <pc:sldMk cId="672187651" sldId="265"/>
        </pc:sldMkLst>
        <pc:spChg chg="mod">
          <ac:chgData name="Julia Robinson" userId="S::jrobinson@ohiocdc.org::5ee03a8f-3aa4-43a9-927f-ade1882920b3" providerId="AD" clId="Web-{9746CDF5-FA7E-8F90-C3A8-EA0C004F7DF3}" dt="2023-12-04T21:26:49.652" v="937" actId="20577"/>
          <ac:spMkLst>
            <pc:docMk/>
            <pc:sldMk cId="672187651" sldId="265"/>
            <ac:spMk id="3" creationId="{00000000-0000-0000-0000-000000000000}"/>
          </ac:spMkLst>
        </pc:spChg>
      </pc:sldChg>
      <pc:sldChg chg="modSp">
        <pc:chgData name="Julia Robinson" userId="S::jrobinson@ohiocdc.org::5ee03a8f-3aa4-43a9-927f-ade1882920b3" providerId="AD" clId="Web-{9746CDF5-FA7E-8F90-C3A8-EA0C004F7DF3}" dt="2023-12-04T21:24:42.978" v="901"/>
        <pc:sldMkLst>
          <pc:docMk/>
          <pc:sldMk cId="1877230000" sldId="268"/>
        </pc:sldMkLst>
        <pc:graphicFrameChg chg="mod modGraphic">
          <ac:chgData name="Julia Robinson" userId="S::jrobinson@ohiocdc.org::5ee03a8f-3aa4-43a9-927f-ade1882920b3" providerId="AD" clId="Web-{9746CDF5-FA7E-8F90-C3A8-EA0C004F7DF3}" dt="2023-12-04T21:24:42.978" v="901"/>
          <ac:graphicFrameMkLst>
            <pc:docMk/>
            <pc:sldMk cId="1877230000" sldId="268"/>
            <ac:graphicFrameMk id="26" creationId="{00000000-0000-0000-0000-000000000000}"/>
          </ac:graphicFrameMkLst>
        </pc:graphicFrameChg>
      </pc:sldChg>
      <pc:sldChg chg="ord">
        <pc:chgData name="Julia Robinson" userId="S::jrobinson@ohiocdc.org::5ee03a8f-3aa4-43a9-927f-ade1882920b3" providerId="AD" clId="Web-{9746CDF5-FA7E-8F90-C3A8-EA0C004F7DF3}" dt="2023-12-04T19:41:04.851" v="7"/>
        <pc:sldMkLst>
          <pc:docMk/>
          <pc:sldMk cId="3386916649" sldId="273"/>
        </pc:sldMkLst>
      </pc:sldChg>
    </pc:docChg>
  </pc:docChgLst>
  <pc:docChgLst>
    <pc:chgData name="Julia Robinson" userId="S::jrobinson@ohiocdc.org::5ee03a8f-3aa4-43a9-927f-ade1882920b3" providerId="AD" clId="Web-{B982CD11-8D9F-3212-0816-0DD6CFB3DE3C}"/>
    <pc:docChg chg="sldOrd">
      <pc:chgData name="Julia Robinson" userId="S::jrobinson@ohiocdc.org::5ee03a8f-3aa4-43a9-927f-ade1882920b3" providerId="AD" clId="Web-{B982CD11-8D9F-3212-0816-0DD6CFB3DE3C}" dt="2023-12-14T15:16:00.122" v="2"/>
      <pc:docMkLst>
        <pc:docMk/>
      </pc:docMkLst>
      <pc:sldChg chg="ord">
        <pc:chgData name="Julia Robinson" userId="S::jrobinson@ohiocdc.org::5ee03a8f-3aa4-43a9-927f-ade1882920b3" providerId="AD" clId="Web-{B982CD11-8D9F-3212-0816-0DD6CFB3DE3C}" dt="2023-12-14T15:00:58.265" v="0"/>
        <pc:sldMkLst>
          <pc:docMk/>
          <pc:sldMk cId="1253938403" sldId="269"/>
        </pc:sldMkLst>
      </pc:sldChg>
      <pc:sldChg chg="ord">
        <pc:chgData name="Julia Robinson" userId="S::jrobinson@ohiocdc.org::5ee03a8f-3aa4-43a9-927f-ade1882920b3" providerId="AD" clId="Web-{B982CD11-8D9F-3212-0816-0DD6CFB3DE3C}" dt="2023-12-14T15:01:02.297" v="1"/>
        <pc:sldMkLst>
          <pc:docMk/>
          <pc:sldMk cId="3279997576" sldId="274"/>
        </pc:sldMkLst>
      </pc:sldChg>
      <pc:sldChg chg="ord">
        <pc:chgData name="Julia Robinson" userId="S::jrobinson@ohiocdc.org::5ee03a8f-3aa4-43a9-927f-ade1882920b3" providerId="AD" clId="Web-{B982CD11-8D9F-3212-0816-0DD6CFB3DE3C}" dt="2023-12-14T15:16:00.122" v="2"/>
        <pc:sldMkLst>
          <pc:docMk/>
          <pc:sldMk cId="3808451153" sldId="278"/>
        </pc:sldMkLst>
      </pc:sldChg>
    </pc:docChg>
  </pc:docChgLst>
  <pc:docChgLst>
    <pc:chgData name="Julia Robinson" userId="S::jrobinson@ohiocdc.org::5ee03a8f-3aa4-43a9-927f-ade1882920b3" providerId="AD" clId="Web-{D088BD49-22EF-C186-F425-85ABC204CA23}"/>
    <pc:docChg chg="addSld delSld modSld sldOrd">
      <pc:chgData name="Julia Robinson" userId="S::jrobinson@ohiocdc.org::5ee03a8f-3aa4-43a9-927f-ade1882920b3" providerId="AD" clId="Web-{D088BD49-22EF-C186-F425-85ABC204CA23}" dt="2023-12-13T16:56:09.369" v="98"/>
      <pc:docMkLst>
        <pc:docMk/>
      </pc:docMkLst>
      <pc:sldChg chg="ord">
        <pc:chgData name="Julia Robinson" userId="S::jrobinson@ohiocdc.org::5ee03a8f-3aa4-43a9-927f-ade1882920b3" providerId="AD" clId="Web-{D088BD49-22EF-C186-F425-85ABC204CA23}" dt="2023-12-13T16:52:04.790" v="63"/>
        <pc:sldMkLst>
          <pc:docMk/>
          <pc:sldMk cId="1868973596" sldId="264"/>
        </pc:sldMkLst>
      </pc:sldChg>
      <pc:sldChg chg="modNotes">
        <pc:chgData name="Julia Robinson" userId="S::jrobinson@ohiocdc.org::5ee03a8f-3aa4-43a9-927f-ade1882920b3" providerId="AD" clId="Web-{D088BD49-22EF-C186-F425-85ABC204CA23}" dt="2023-12-13T16:51:26.990" v="58"/>
        <pc:sldMkLst>
          <pc:docMk/>
          <pc:sldMk cId="1877230000" sldId="268"/>
        </pc:sldMkLst>
      </pc:sldChg>
      <pc:sldChg chg="ord modNotes">
        <pc:chgData name="Julia Robinson" userId="S::jrobinson@ohiocdc.org::5ee03a8f-3aa4-43a9-927f-ade1882920b3" providerId="AD" clId="Web-{D088BD49-22EF-C186-F425-85ABC204CA23}" dt="2023-12-13T16:56:09.369" v="98"/>
        <pc:sldMkLst>
          <pc:docMk/>
          <pc:sldMk cId="1253938403" sldId="269"/>
        </pc:sldMkLst>
      </pc:sldChg>
      <pc:sldChg chg="ord">
        <pc:chgData name="Julia Robinson" userId="S::jrobinson@ohiocdc.org::5ee03a8f-3aa4-43a9-927f-ade1882920b3" providerId="AD" clId="Web-{D088BD49-22EF-C186-F425-85ABC204CA23}" dt="2023-12-13T16:46:28.031" v="20"/>
        <pc:sldMkLst>
          <pc:docMk/>
          <pc:sldMk cId="193282727" sldId="272"/>
        </pc:sldMkLst>
      </pc:sldChg>
      <pc:sldChg chg="modSp modNotes">
        <pc:chgData name="Julia Robinson" userId="S::jrobinson@ohiocdc.org::5ee03a8f-3aa4-43a9-927f-ade1882920b3" providerId="AD" clId="Web-{D088BD49-22EF-C186-F425-85ABC204CA23}" dt="2023-12-13T16:56:03.385" v="97"/>
        <pc:sldMkLst>
          <pc:docMk/>
          <pc:sldMk cId="3279997576" sldId="274"/>
        </pc:sldMkLst>
        <pc:spChg chg="mod">
          <ac:chgData name="Julia Robinson" userId="S::jrobinson@ohiocdc.org::5ee03a8f-3aa4-43a9-927f-ade1882920b3" providerId="AD" clId="Web-{D088BD49-22EF-C186-F425-85ABC204CA23}" dt="2023-12-13T16:43:34.394" v="19" actId="20577"/>
          <ac:spMkLst>
            <pc:docMk/>
            <pc:sldMk cId="3279997576" sldId="274"/>
            <ac:spMk id="5" creationId="{B15B8929-E001-44BE-9C74-BB2147FEB82E}"/>
          </ac:spMkLst>
        </pc:spChg>
      </pc:sldChg>
      <pc:sldChg chg="del ord">
        <pc:chgData name="Julia Robinson" userId="S::jrobinson@ohiocdc.org::5ee03a8f-3aa4-43a9-927f-ade1882920b3" providerId="AD" clId="Web-{D088BD49-22EF-C186-F425-85ABC204CA23}" dt="2023-12-13T16:46:38.548" v="23"/>
        <pc:sldMkLst>
          <pc:docMk/>
          <pc:sldMk cId="4062480807" sldId="275"/>
        </pc:sldMkLst>
      </pc:sldChg>
      <pc:sldChg chg="modSp ord modNotes">
        <pc:chgData name="Julia Robinson" userId="S::jrobinson@ohiocdc.org::5ee03a8f-3aa4-43a9-927f-ade1882920b3" providerId="AD" clId="Web-{D088BD49-22EF-C186-F425-85ABC204CA23}" dt="2023-12-13T16:55:57.478" v="95"/>
        <pc:sldMkLst>
          <pc:docMk/>
          <pc:sldMk cId="62270289" sldId="276"/>
        </pc:sldMkLst>
        <pc:spChg chg="mod">
          <ac:chgData name="Julia Robinson" userId="S::jrobinson@ohiocdc.org::5ee03a8f-3aa4-43a9-927f-ade1882920b3" providerId="AD" clId="Web-{D088BD49-22EF-C186-F425-85ABC204CA23}" dt="2023-12-13T16:52:36.370" v="91" actId="20577"/>
          <ac:spMkLst>
            <pc:docMk/>
            <pc:sldMk cId="62270289" sldId="276"/>
            <ac:spMk id="5" creationId="{B15B8929-E001-44BE-9C74-BB2147FEB82E}"/>
          </ac:spMkLst>
        </pc:spChg>
      </pc:sldChg>
      <pc:sldChg chg="modSp add ord replId">
        <pc:chgData name="Julia Robinson" userId="S::jrobinson@ohiocdc.org::5ee03a8f-3aa4-43a9-927f-ade1882920b3" providerId="AD" clId="Web-{D088BD49-22EF-C186-F425-85ABC204CA23}" dt="2023-12-13T16:48:58.308" v="42" actId="20577"/>
        <pc:sldMkLst>
          <pc:docMk/>
          <pc:sldMk cId="3808451153" sldId="278"/>
        </pc:sldMkLst>
        <pc:spChg chg="mod">
          <ac:chgData name="Julia Robinson" userId="S::jrobinson@ohiocdc.org::5ee03a8f-3aa4-43a9-927f-ade1882920b3" providerId="AD" clId="Web-{D088BD49-22EF-C186-F425-85ABC204CA23}" dt="2023-12-13T16:47:15.097" v="29" actId="20577"/>
          <ac:spMkLst>
            <pc:docMk/>
            <pc:sldMk cId="3808451153" sldId="278"/>
            <ac:spMk id="2" creationId="{00000000-0000-0000-0000-000000000000}"/>
          </ac:spMkLst>
        </pc:spChg>
        <pc:spChg chg="mod">
          <ac:chgData name="Julia Robinson" userId="S::jrobinson@ohiocdc.org::5ee03a8f-3aa4-43a9-927f-ade1882920b3" providerId="AD" clId="Web-{D088BD49-22EF-C186-F425-85ABC204CA23}" dt="2023-12-13T16:47:28.895" v="34" actId="20577"/>
          <ac:spMkLst>
            <pc:docMk/>
            <pc:sldMk cId="3808451153" sldId="278"/>
            <ac:spMk id="4" creationId="{00000000-0000-0000-0000-000000000000}"/>
          </ac:spMkLst>
        </pc:spChg>
        <pc:spChg chg="mod">
          <ac:chgData name="Julia Robinson" userId="S::jrobinson@ohiocdc.org::5ee03a8f-3aa4-43a9-927f-ade1882920b3" providerId="AD" clId="Web-{D088BD49-22EF-C186-F425-85ABC204CA23}" dt="2023-12-13T16:48:58.308" v="42" actId="20577"/>
          <ac:spMkLst>
            <pc:docMk/>
            <pc:sldMk cId="3808451153" sldId="278"/>
            <ac:spMk id="5" creationId="{00000000-0000-0000-0000-000000000000}"/>
          </ac:spMkLst>
        </pc:spChg>
      </pc:sldChg>
      <pc:sldChg chg="add replId">
        <pc:chgData name="Julia Robinson" userId="S::jrobinson@ohiocdc.org::5ee03a8f-3aa4-43a9-927f-ade1882920b3" providerId="AD" clId="Web-{D088BD49-22EF-C186-F425-85ABC204CA23}" dt="2023-12-13T16:51:48.789" v="59"/>
        <pc:sldMkLst>
          <pc:docMk/>
          <pc:sldMk cId="2311356045" sldId="279"/>
        </pc:sldMkLst>
      </pc:sldChg>
    </pc:docChg>
  </pc:docChgLst>
  <pc:docChgLst>
    <pc:chgData name="Andrew Dodson" userId="S::adodson@ohiocdc.org::7a17e8a7-eb6e-4746-9c04-6c6cecf413d9" providerId="AD" clId="Web-{A74DB851-7B3A-DF3E-98DB-B0FB5EF47C6C}"/>
    <pc:docChg chg="modSld">
      <pc:chgData name="Andrew Dodson" userId="S::adodson@ohiocdc.org::7a17e8a7-eb6e-4746-9c04-6c6cecf413d9" providerId="AD" clId="Web-{A74DB851-7B3A-DF3E-98DB-B0FB5EF47C6C}" dt="2023-12-14T15:36:49.367" v="1"/>
      <pc:docMkLst>
        <pc:docMk/>
      </pc:docMkLst>
      <pc:sldChg chg="modSp">
        <pc:chgData name="Andrew Dodson" userId="S::adodson@ohiocdc.org::7a17e8a7-eb6e-4746-9c04-6c6cecf413d9" providerId="AD" clId="Web-{A74DB851-7B3A-DF3E-98DB-B0FB5EF47C6C}" dt="2023-12-14T15:36:49.367" v="1"/>
        <pc:sldMkLst>
          <pc:docMk/>
          <pc:sldMk cId="1877230000" sldId="268"/>
        </pc:sldMkLst>
        <pc:graphicFrameChg chg="mod modGraphic">
          <ac:chgData name="Andrew Dodson" userId="S::adodson@ohiocdc.org::7a17e8a7-eb6e-4746-9c04-6c6cecf413d9" providerId="AD" clId="Web-{A74DB851-7B3A-DF3E-98DB-B0FB5EF47C6C}" dt="2023-12-14T15:36:49.367" v="1"/>
          <ac:graphicFrameMkLst>
            <pc:docMk/>
            <pc:sldMk cId="1877230000" sldId="268"/>
            <ac:graphicFrameMk id="26" creationId="{00000000-0000-0000-0000-000000000000}"/>
          </ac:graphicFrameMkLst>
        </pc:graphicFrameChg>
      </pc:sldChg>
    </pc:docChg>
  </pc:docChgLst>
  <pc:docChgLst>
    <pc:chgData name="Alana Perez" userId="32ece92d-776b-4e5f-b6ba-d08fa77577f3" providerId="ADAL" clId="{E92B827D-B449-498F-8F59-3F8CCD7438FE}"/>
    <pc:docChg chg="modSld">
      <pc:chgData name="Alana Perez" userId="32ece92d-776b-4e5f-b6ba-d08fa77577f3" providerId="ADAL" clId="{E92B827D-B449-498F-8F59-3F8CCD7438FE}" dt="2022-12-14T20:17:13.868" v="3" actId="20577"/>
      <pc:docMkLst>
        <pc:docMk/>
      </pc:docMkLst>
      <pc:sldChg chg="modSp">
        <pc:chgData name="Alana Perez" userId="32ece92d-776b-4e5f-b6ba-d08fa77577f3" providerId="ADAL" clId="{E92B827D-B449-498F-8F59-3F8CCD7438FE}" dt="2022-12-14T20:16:56.731" v="1" actId="20577"/>
        <pc:sldMkLst>
          <pc:docMk/>
          <pc:sldMk cId="4007359379" sldId="259"/>
        </pc:sldMkLst>
        <pc:spChg chg="mod">
          <ac:chgData name="Alana Perez" userId="32ece92d-776b-4e5f-b6ba-d08fa77577f3" providerId="ADAL" clId="{E92B827D-B449-498F-8F59-3F8CCD7438FE}" dt="2022-12-14T20:16:56.731" v="1" actId="20577"/>
          <ac:spMkLst>
            <pc:docMk/>
            <pc:sldMk cId="4007359379" sldId="259"/>
            <ac:spMk id="3" creationId="{00000000-0000-0000-0000-000000000000}"/>
          </ac:spMkLst>
        </pc:spChg>
      </pc:sldChg>
      <pc:sldChg chg="modSp">
        <pc:chgData name="Alana Perez" userId="32ece92d-776b-4e5f-b6ba-d08fa77577f3" providerId="ADAL" clId="{E92B827D-B449-498F-8F59-3F8CCD7438FE}" dt="2022-12-14T20:17:13.868" v="3" actId="20577"/>
        <pc:sldMkLst>
          <pc:docMk/>
          <pc:sldMk cId="1877230000" sldId="268"/>
        </pc:sldMkLst>
        <pc:graphicFrameChg chg="modGraphic">
          <ac:chgData name="Alana Perez" userId="32ece92d-776b-4e5f-b6ba-d08fa77577f3" providerId="ADAL" clId="{E92B827D-B449-498F-8F59-3F8CCD7438FE}" dt="2022-12-14T20:17:13.868" v="3" actId="20577"/>
          <ac:graphicFrameMkLst>
            <pc:docMk/>
            <pc:sldMk cId="1877230000" sldId="268"/>
            <ac:graphicFrameMk id="26" creationId="{00000000-0000-0000-0000-000000000000}"/>
          </ac:graphicFrameMkLst>
        </pc:graphicFrameChg>
      </pc:sldChg>
    </pc:docChg>
  </pc:docChgLst>
  <pc:docChgLst>
    <pc:chgData name="Julia Robinson" userId="S::jrobinson@ohiocdc.org::5ee03a8f-3aa4-43a9-927f-ade1882920b3" providerId="AD" clId="Web-{C9D15C51-9E80-F32C-A9FF-DCF4312DF182}"/>
    <pc:docChg chg="modSld sldOrd">
      <pc:chgData name="Julia Robinson" userId="S::jrobinson@ohiocdc.org::5ee03a8f-3aa4-43a9-927f-ade1882920b3" providerId="AD" clId="Web-{C9D15C51-9E80-F32C-A9FF-DCF4312DF182}" dt="2023-12-06T18:29:51.406" v="25"/>
      <pc:docMkLst>
        <pc:docMk/>
      </pc:docMkLst>
      <pc:sldChg chg="modSp modCm">
        <pc:chgData name="Julia Robinson" userId="S::jrobinson@ohiocdc.org::5ee03a8f-3aa4-43a9-927f-ade1882920b3" providerId="AD" clId="Web-{C9D15C51-9E80-F32C-A9FF-DCF4312DF182}" dt="2023-12-06T18:29:51.406" v="25"/>
        <pc:sldMkLst>
          <pc:docMk/>
          <pc:sldMk cId="1868973596" sldId="264"/>
        </pc:sldMkLst>
        <pc:spChg chg="mod">
          <ac:chgData name="Julia Robinson" userId="S::jrobinson@ohiocdc.org::5ee03a8f-3aa4-43a9-927f-ade1882920b3" providerId="AD" clId="Web-{C9D15C51-9E80-F32C-A9FF-DCF4312DF182}" dt="2023-12-06T18:29:44.625" v="23" actId="20577"/>
          <ac:spMkLst>
            <pc:docMk/>
            <pc:sldMk cId="1868973596" sldId="264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Julia Robinson" userId="S::jrobinson@ohiocdc.org::5ee03a8f-3aa4-43a9-927f-ade1882920b3" providerId="AD" clId="Web-{C9D15C51-9E80-F32C-A9FF-DCF4312DF182}" dt="2023-12-06T18:29:51.406" v="25"/>
              <pc2:cmMkLst xmlns:pc2="http://schemas.microsoft.com/office/powerpoint/2019/9/main/command">
                <pc:docMk/>
                <pc:sldMk cId="1868973596" sldId="264"/>
                <pc2:cmMk id="{1A540D88-4905-4A40-94D9-76BF0FBB079F}"/>
              </pc2:cmMkLst>
            </pc226:cmChg>
            <pc226:cmChg xmlns:pc226="http://schemas.microsoft.com/office/powerpoint/2022/06/main/command" chg="mod">
              <pc226:chgData name="Julia Robinson" userId="S::jrobinson@ohiocdc.org::5ee03a8f-3aa4-43a9-927f-ade1882920b3" providerId="AD" clId="Web-{C9D15C51-9E80-F32C-A9FF-DCF4312DF182}" dt="2023-12-06T18:29:48.985" v="24"/>
              <pc2:cmMkLst xmlns:pc2="http://schemas.microsoft.com/office/powerpoint/2019/9/main/command">
                <pc:docMk/>
                <pc:sldMk cId="1868973596" sldId="264"/>
                <pc2:cmMk id="{CDE751EB-75FF-4A2F-9F26-3B69CBAFA2F1}"/>
              </pc2:cmMkLst>
            </pc226:cmChg>
          </p:ext>
        </pc:extLst>
      </pc:sldChg>
      <pc:sldChg chg="ord">
        <pc:chgData name="Julia Robinson" userId="S::jrobinson@ohiocdc.org::5ee03a8f-3aa4-43a9-927f-ade1882920b3" providerId="AD" clId="Web-{C9D15C51-9E80-F32C-A9FF-DCF4312DF182}" dt="2023-12-06T18:14:26.685" v="1"/>
        <pc:sldMkLst>
          <pc:docMk/>
          <pc:sldMk cId="3740678246" sldId="271"/>
        </pc:sldMkLst>
      </pc:sldChg>
      <pc:sldChg chg="ord">
        <pc:chgData name="Julia Robinson" userId="S::jrobinson@ohiocdc.org::5ee03a8f-3aa4-43a9-927f-ade1882920b3" providerId="AD" clId="Web-{C9D15C51-9E80-F32C-A9FF-DCF4312DF182}" dt="2023-12-06T15:34:51.096" v="0"/>
        <pc:sldMkLst>
          <pc:docMk/>
          <pc:sldMk cId="302875739" sldId="277"/>
        </pc:sldMkLst>
      </pc:sldChg>
    </pc:docChg>
  </pc:docChgLst>
</pc:chgInfo>
</file>

<file path=ppt/comments/modernComment_108_6F66461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A540D88-4905-4A40-94D9-76BF0FBB079F}" authorId="{28F72729-335A-B706-D56E-96CA6B6EDDF0}" status="resolved" created="2023-12-04T21:29:39.312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68973596" sldId="264"/>
      <ac:spMk id="3" creationId="{00000000-0000-0000-0000-000000000000}"/>
      <ac:txMk cp="0" len="38">
        <ac:context len="192" hash="867136340"/>
      </ac:txMk>
    </ac:txMkLst>
    <p188:pos x="7437400" y="252829"/>
    <p188:txBody>
      <a:bodyPr/>
      <a:lstStyle/>
      <a:p>
        <a:r>
          <a:rPr lang="en-US"/>
          <a:t>whomst</a:t>
        </a:r>
      </a:p>
    </p188:txBody>
  </p188:cm>
  <p188:cm id="{CDE751EB-75FF-4A2F-9F26-3B69CBAFA2F1}" authorId="{28F72729-335A-B706-D56E-96CA6B6EDDF0}" status="resolved" created="2023-12-04T21:29:50.781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868973596" sldId="264"/>
      <ac:spMk id="3" creationId="{00000000-0000-0000-0000-000000000000}"/>
      <ac:txMk cp="80">
        <ac:context len="192" hash="867136340"/>
      </ac:txMk>
    </ac:txMkLst>
    <p188:pos x="5857216" y="1200940"/>
    <p188:txBody>
      <a:bodyPr/>
      <a:lstStyle/>
      <a:p>
        <a:r>
          <a:rPr lang="en-US"/>
          <a:t>If me, my cell pls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08984-B41D-4120-84BE-0AD5DA4E8B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97A1BD-7A14-4D86-ADA2-1431E97E30C7}">
      <dgm:prSet phldrT="[Text]"/>
      <dgm:spPr>
        <a:xfrm>
          <a:off x="0" y="2317"/>
          <a:ext cx="3979926" cy="1529674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Arial Narrow"/>
              <a:ea typeface="+mn-ea"/>
              <a:cs typeface="+mn-cs"/>
            </a:rPr>
            <a:t>Assess</a:t>
          </a:r>
        </a:p>
      </dgm:t>
    </dgm:pt>
    <dgm:pt modelId="{262A2778-C56B-4A77-8BF7-97F81679F78D}" type="parTrans" cxnId="{6EE7C87B-9608-442E-ABEE-FA184A36DAF3}">
      <dgm:prSet/>
      <dgm:spPr/>
      <dgm:t>
        <a:bodyPr/>
        <a:lstStyle/>
        <a:p>
          <a:endParaRPr lang="en-US"/>
        </a:p>
      </dgm:t>
    </dgm:pt>
    <dgm:pt modelId="{32A51ADE-D7E4-4B52-8A9D-BAFAEEB26A21}" type="sibTrans" cxnId="{6EE7C87B-9608-442E-ABEE-FA184A36DAF3}">
      <dgm:prSet/>
      <dgm:spPr/>
      <dgm:t>
        <a:bodyPr/>
        <a:lstStyle/>
        <a:p>
          <a:endParaRPr lang="en-US"/>
        </a:p>
      </dgm:t>
    </dgm:pt>
    <dgm:pt modelId="{8EFCE7B2-8BEC-40D9-9BC8-6DFA8D759C90}">
      <dgm:prSet phldrT="[Text]" custT="1"/>
      <dgm:spPr>
        <a:xfrm rot="5400000">
          <a:off x="6905768" y="-2770557"/>
          <a:ext cx="1223739" cy="7075424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Assess current state of systems and key players</a:t>
          </a:r>
        </a:p>
      </dgm:t>
    </dgm:pt>
    <dgm:pt modelId="{950C07A4-542D-468C-BF4F-4F411088A488}" type="parTrans" cxnId="{D932A5FF-C9E6-48C5-8509-68CFEB31865C}">
      <dgm:prSet/>
      <dgm:spPr/>
      <dgm:t>
        <a:bodyPr/>
        <a:lstStyle/>
        <a:p>
          <a:endParaRPr lang="en-US"/>
        </a:p>
      </dgm:t>
    </dgm:pt>
    <dgm:pt modelId="{AFF65D7E-67C3-47B3-8669-3AB1CEF301DC}" type="sibTrans" cxnId="{D932A5FF-C9E6-48C5-8509-68CFEB31865C}">
      <dgm:prSet/>
      <dgm:spPr/>
      <dgm:t>
        <a:bodyPr/>
        <a:lstStyle/>
        <a:p>
          <a:endParaRPr lang="en-US"/>
        </a:p>
      </dgm:t>
    </dgm:pt>
    <dgm:pt modelId="{A0EE2308-F016-4B3D-8850-AB3821FB1642}">
      <dgm:prSet phldrT="[Text]" custT="1"/>
      <dgm:spPr>
        <a:xfrm rot="5400000">
          <a:off x="6905768" y="-2770557"/>
          <a:ext cx="1223739" cy="7075424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Assess engagement of target community</a:t>
          </a:r>
        </a:p>
      </dgm:t>
    </dgm:pt>
    <dgm:pt modelId="{FBF83A5D-7AD7-474C-8595-38BBF0D1FD0A}" type="parTrans" cxnId="{F7D334F6-562C-4B37-9812-1EA50C499CED}">
      <dgm:prSet/>
      <dgm:spPr/>
      <dgm:t>
        <a:bodyPr/>
        <a:lstStyle/>
        <a:p>
          <a:endParaRPr lang="en-US"/>
        </a:p>
      </dgm:t>
    </dgm:pt>
    <dgm:pt modelId="{C84D8435-0E46-405B-BC58-00A71DFF0785}" type="sibTrans" cxnId="{F7D334F6-562C-4B37-9812-1EA50C499CED}">
      <dgm:prSet/>
      <dgm:spPr/>
      <dgm:t>
        <a:bodyPr/>
        <a:lstStyle/>
        <a:p>
          <a:endParaRPr lang="en-US"/>
        </a:p>
      </dgm:t>
    </dgm:pt>
    <dgm:pt modelId="{B6E1EF04-5DD0-496D-92BF-8D919CE9647E}">
      <dgm:prSet phldrT="[Text]"/>
      <dgm:spPr>
        <a:xfrm>
          <a:off x="0" y="1608475"/>
          <a:ext cx="3979926" cy="1529674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Arial Narrow"/>
              <a:ea typeface="+mn-ea"/>
              <a:cs typeface="+mn-cs"/>
            </a:rPr>
            <a:t>Act</a:t>
          </a:r>
        </a:p>
      </dgm:t>
    </dgm:pt>
    <dgm:pt modelId="{E9453659-875F-4E0F-81E1-2932D6E88081}" type="parTrans" cxnId="{B63A5E67-F97E-44C1-BE85-6E0B9DE2E25D}">
      <dgm:prSet/>
      <dgm:spPr/>
      <dgm:t>
        <a:bodyPr/>
        <a:lstStyle/>
        <a:p>
          <a:endParaRPr lang="en-US"/>
        </a:p>
      </dgm:t>
    </dgm:pt>
    <dgm:pt modelId="{6F1C620B-4F12-4AB3-B942-1209B1BE88F7}" type="sibTrans" cxnId="{B63A5E67-F97E-44C1-BE85-6E0B9DE2E25D}">
      <dgm:prSet/>
      <dgm:spPr/>
      <dgm:t>
        <a:bodyPr/>
        <a:lstStyle/>
        <a:p>
          <a:endParaRPr lang="en-US"/>
        </a:p>
      </dgm:t>
    </dgm:pt>
    <dgm:pt modelId="{AB40517A-BA99-4F3A-BDD6-31DE73E96B93}">
      <dgm:prSet phldrT="[Text]" custT="1"/>
      <dgm:spPr>
        <a:xfrm rot="5400000">
          <a:off x="6905768" y="-1164399"/>
          <a:ext cx="1223739" cy="7075424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Create Tools</a:t>
          </a:r>
        </a:p>
      </dgm:t>
    </dgm:pt>
    <dgm:pt modelId="{4D307A2E-23B2-4D42-B088-CD24F714D78A}" type="parTrans" cxnId="{245714BB-77E2-4896-B546-7C838916146A}">
      <dgm:prSet/>
      <dgm:spPr/>
      <dgm:t>
        <a:bodyPr/>
        <a:lstStyle/>
        <a:p>
          <a:endParaRPr lang="en-US"/>
        </a:p>
      </dgm:t>
    </dgm:pt>
    <dgm:pt modelId="{487DF26D-DBBD-47B0-B81C-72204DF1F5B2}" type="sibTrans" cxnId="{245714BB-77E2-4896-B546-7C838916146A}">
      <dgm:prSet/>
      <dgm:spPr/>
      <dgm:t>
        <a:bodyPr/>
        <a:lstStyle/>
        <a:p>
          <a:endParaRPr lang="en-US"/>
        </a:p>
      </dgm:t>
    </dgm:pt>
    <dgm:pt modelId="{9725084F-DFB5-453D-8E1E-7E28C36C07AF}">
      <dgm:prSet phldrT="[Text]"/>
      <dgm:spPr>
        <a:xfrm>
          <a:off x="0" y="3214633"/>
          <a:ext cx="3979926" cy="1529674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Arial Narrow"/>
              <a:ea typeface="+mn-ea"/>
              <a:cs typeface="+mn-cs"/>
            </a:rPr>
            <a:t>Transfer</a:t>
          </a:r>
        </a:p>
      </dgm:t>
    </dgm:pt>
    <dgm:pt modelId="{B90159E8-E0AF-435B-BA3D-8C9B5C8D187C}" type="parTrans" cxnId="{C4D7CFDA-4991-42CA-AB98-C6EF7CE3EBF6}">
      <dgm:prSet/>
      <dgm:spPr/>
      <dgm:t>
        <a:bodyPr/>
        <a:lstStyle/>
        <a:p>
          <a:endParaRPr lang="en-US"/>
        </a:p>
      </dgm:t>
    </dgm:pt>
    <dgm:pt modelId="{CDE078C0-D799-4FCF-9EA9-6D5E5DEB2718}" type="sibTrans" cxnId="{C4D7CFDA-4991-42CA-AB98-C6EF7CE3EBF6}">
      <dgm:prSet/>
      <dgm:spPr/>
      <dgm:t>
        <a:bodyPr/>
        <a:lstStyle/>
        <a:p>
          <a:endParaRPr lang="en-US"/>
        </a:p>
      </dgm:t>
    </dgm:pt>
    <dgm:pt modelId="{0F5D019D-5982-46D1-9809-87E2093FC1C5}">
      <dgm:prSet phldrT="[Text]" custT="1"/>
      <dgm:spPr>
        <a:xfrm rot="5400000">
          <a:off x="6905768" y="441758"/>
          <a:ext cx="1223739" cy="7075424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Transfer knowledge</a:t>
          </a:r>
        </a:p>
      </dgm:t>
    </dgm:pt>
    <dgm:pt modelId="{AF9D6A79-4683-404A-A44C-F05FA59EB8E7}" type="parTrans" cxnId="{B8B9D82A-6BAB-446A-8880-3E24FF6556E7}">
      <dgm:prSet/>
      <dgm:spPr/>
      <dgm:t>
        <a:bodyPr/>
        <a:lstStyle/>
        <a:p>
          <a:endParaRPr lang="en-US"/>
        </a:p>
      </dgm:t>
    </dgm:pt>
    <dgm:pt modelId="{C12C2141-DE68-4997-BA09-CBB59388E37A}" type="sibTrans" cxnId="{B8B9D82A-6BAB-446A-8880-3E24FF6556E7}">
      <dgm:prSet/>
      <dgm:spPr/>
      <dgm:t>
        <a:bodyPr/>
        <a:lstStyle/>
        <a:p>
          <a:endParaRPr lang="en-US"/>
        </a:p>
      </dgm:t>
    </dgm:pt>
    <dgm:pt modelId="{B275B039-E508-468A-9859-271D444E2AA9}">
      <dgm:prSet phldrT="[Text]" custT="1"/>
      <dgm:spPr>
        <a:xfrm rot="5400000">
          <a:off x="6905768" y="-2770557"/>
          <a:ext cx="1223739" cy="7075424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Assess historical environment</a:t>
          </a:r>
        </a:p>
      </dgm:t>
    </dgm:pt>
    <dgm:pt modelId="{725576E8-CEDE-44FC-BC16-474FDD69B6F1}" type="parTrans" cxnId="{349D1BDA-C489-4739-BBB5-9D2524957574}">
      <dgm:prSet/>
      <dgm:spPr/>
      <dgm:t>
        <a:bodyPr/>
        <a:lstStyle/>
        <a:p>
          <a:endParaRPr lang="en-US"/>
        </a:p>
      </dgm:t>
    </dgm:pt>
    <dgm:pt modelId="{F3CEC786-BAF8-4A62-96D0-2263AC7B47B0}" type="sibTrans" cxnId="{349D1BDA-C489-4739-BBB5-9D2524957574}">
      <dgm:prSet/>
      <dgm:spPr/>
      <dgm:t>
        <a:bodyPr/>
        <a:lstStyle/>
        <a:p>
          <a:endParaRPr lang="en-US"/>
        </a:p>
      </dgm:t>
    </dgm:pt>
    <dgm:pt modelId="{62E513F5-0B59-413A-8FD5-C61604CFF54A}">
      <dgm:prSet phldrT="[Text]" custT="1"/>
      <dgm:spPr>
        <a:xfrm rot="5400000">
          <a:off x="6905768" y="-1164399"/>
          <a:ext cx="1223739" cy="7075424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Create the processes</a:t>
          </a:r>
        </a:p>
      </dgm:t>
    </dgm:pt>
    <dgm:pt modelId="{7B9F897B-6ECF-429F-9175-C02E87A12485}" type="parTrans" cxnId="{A741B261-A9FB-441D-A808-A3B6AD592363}">
      <dgm:prSet/>
      <dgm:spPr/>
      <dgm:t>
        <a:bodyPr/>
        <a:lstStyle/>
        <a:p>
          <a:endParaRPr lang="en-US"/>
        </a:p>
      </dgm:t>
    </dgm:pt>
    <dgm:pt modelId="{EF8DDF4C-8762-4DE6-88E4-47C9F063C1DA}" type="sibTrans" cxnId="{A741B261-A9FB-441D-A808-A3B6AD592363}">
      <dgm:prSet/>
      <dgm:spPr/>
      <dgm:t>
        <a:bodyPr/>
        <a:lstStyle/>
        <a:p>
          <a:endParaRPr lang="en-US"/>
        </a:p>
      </dgm:t>
    </dgm:pt>
    <dgm:pt modelId="{78360CC1-4542-4E18-8C5C-2392A5BC8276}">
      <dgm:prSet phldrT="[Text]" custT="1"/>
      <dgm:spPr>
        <a:xfrm rot="5400000">
          <a:off x="6905768" y="441758"/>
          <a:ext cx="1223739" cy="7075424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Transfer products</a:t>
          </a:r>
        </a:p>
      </dgm:t>
    </dgm:pt>
    <dgm:pt modelId="{7A573252-7BD8-46D0-A24F-625120523523}" type="parTrans" cxnId="{5D3E773F-AB95-45F9-8E6C-327CCB71464F}">
      <dgm:prSet/>
      <dgm:spPr/>
      <dgm:t>
        <a:bodyPr/>
        <a:lstStyle/>
        <a:p>
          <a:endParaRPr lang="en-US"/>
        </a:p>
      </dgm:t>
    </dgm:pt>
    <dgm:pt modelId="{EEEAEF19-B1F5-4B9A-A00C-428A0EA51CDD}" type="sibTrans" cxnId="{5D3E773F-AB95-45F9-8E6C-327CCB71464F}">
      <dgm:prSet/>
      <dgm:spPr/>
      <dgm:t>
        <a:bodyPr/>
        <a:lstStyle/>
        <a:p>
          <a:endParaRPr lang="en-US"/>
        </a:p>
      </dgm:t>
    </dgm:pt>
    <dgm:pt modelId="{A3FC17E0-1EAB-46BA-A311-CE28AC634D53}">
      <dgm:prSet phldrT="[Text]" custT="1"/>
      <dgm:spPr>
        <a:xfrm rot="5400000">
          <a:off x="6905768" y="441758"/>
          <a:ext cx="1223739" cy="7075424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Transfer relationships</a:t>
          </a:r>
        </a:p>
      </dgm:t>
    </dgm:pt>
    <dgm:pt modelId="{16898EDB-FF00-4A09-A358-520F32149D05}" type="parTrans" cxnId="{E9BFB59E-FFCD-468D-A9AF-9A5017C3DA8C}">
      <dgm:prSet/>
      <dgm:spPr/>
      <dgm:t>
        <a:bodyPr/>
        <a:lstStyle/>
        <a:p>
          <a:endParaRPr lang="en-US"/>
        </a:p>
      </dgm:t>
    </dgm:pt>
    <dgm:pt modelId="{68A46E55-36DE-4D00-93CD-975BC2179814}" type="sibTrans" cxnId="{E9BFB59E-FFCD-468D-A9AF-9A5017C3DA8C}">
      <dgm:prSet/>
      <dgm:spPr/>
      <dgm:t>
        <a:bodyPr/>
        <a:lstStyle/>
        <a:p>
          <a:endParaRPr lang="en-US"/>
        </a:p>
      </dgm:t>
    </dgm:pt>
    <dgm:pt modelId="{2E28F433-BA61-4574-9F63-274B99B451A9}" type="pres">
      <dgm:prSet presAssocID="{D2D08984-B41D-4120-84BE-0AD5DA4E8BDC}" presName="Name0" presStyleCnt="0">
        <dgm:presLayoutVars>
          <dgm:dir/>
          <dgm:animLvl val="lvl"/>
          <dgm:resizeHandles val="exact"/>
        </dgm:presLayoutVars>
      </dgm:prSet>
      <dgm:spPr/>
    </dgm:pt>
    <dgm:pt modelId="{221117D0-3AD9-419B-98F6-55232B717772}" type="pres">
      <dgm:prSet presAssocID="{F097A1BD-7A14-4D86-ADA2-1431E97E30C7}" presName="linNode" presStyleCnt="0"/>
      <dgm:spPr/>
    </dgm:pt>
    <dgm:pt modelId="{C9DD97E1-4E24-4E3A-99AD-4FBD7D9229BD}" type="pres">
      <dgm:prSet presAssocID="{F097A1BD-7A14-4D86-ADA2-1431E97E30C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0482918-F15B-47F9-AAB3-B81874A31FD6}" type="pres">
      <dgm:prSet presAssocID="{F097A1BD-7A14-4D86-ADA2-1431E97E30C7}" presName="descendantText" presStyleLbl="alignAccFollowNode1" presStyleIdx="0" presStyleCnt="3">
        <dgm:presLayoutVars>
          <dgm:bulletEnabled val="1"/>
        </dgm:presLayoutVars>
      </dgm:prSet>
      <dgm:spPr/>
    </dgm:pt>
    <dgm:pt modelId="{ECE93D50-1C86-41F8-9412-4BF7AB2EABB1}" type="pres">
      <dgm:prSet presAssocID="{32A51ADE-D7E4-4B52-8A9D-BAFAEEB26A21}" presName="sp" presStyleCnt="0"/>
      <dgm:spPr/>
    </dgm:pt>
    <dgm:pt modelId="{EFBF87FB-56F3-493C-A2DF-CFFB02E98CBA}" type="pres">
      <dgm:prSet presAssocID="{B6E1EF04-5DD0-496D-92BF-8D919CE9647E}" presName="linNode" presStyleCnt="0"/>
      <dgm:spPr/>
    </dgm:pt>
    <dgm:pt modelId="{6B0C0F72-A519-43EC-A47F-D354AEEE61F4}" type="pres">
      <dgm:prSet presAssocID="{B6E1EF04-5DD0-496D-92BF-8D919CE9647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6AD4F64-7CE2-47F4-9754-B98233DB8136}" type="pres">
      <dgm:prSet presAssocID="{B6E1EF04-5DD0-496D-92BF-8D919CE9647E}" presName="descendantText" presStyleLbl="alignAccFollowNode1" presStyleIdx="1" presStyleCnt="3">
        <dgm:presLayoutVars>
          <dgm:bulletEnabled val="1"/>
        </dgm:presLayoutVars>
      </dgm:prSet>
      <dgm:spPr/>
    </dgm:pt>
    <dgm:pt modelId="{A34C9663-4B03-4E11-8522-6F1FE8E75C99}" type="pres">
      <dgm:prSet presAssocID="{6F1C620B-4F12-4AB3-B942-1209B1BE88F7}" presName="sp" presStyleCnt="0"/>
      <dgm:spPr/>
    </dgm:pt>
    <dgm:pt modelId="{98FECDCE-7609-4664-941A-C64CD4564FB8}" type="pres">
      <dgm:prSet presAssocID="{9725084F-DFB5-453D-8E1E-7E28C36C07AF}" presName="linNode" presStyleCnt="0"/>
      <dgm:spPr/>
    </dgm:pt>
    <dgm:pt modelId="{BADEAE4D-5E54-454E-A529-7C1592237C3B}" type="pres">
      <dgm:prSet presAssocID="{9725084F-DFB5-453D-8E1E-7E28C36C07A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B118F52-0AC3-4306-A3B8-9421438261AA}" type="pres">
      <dgm:prSet presAssocID="{9725084F-DFB5-453D-8E1E-7E28C36C07A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23839302-5B32-4B05-8064-D776CB6D3D4F}" type="presOf" srcId="{B275B039-E508-468A-9859-271D444E2AA9}" destId="{10482918-F15B-47F9-AAB3-B81874A31FD6}" srcOrd="0" destOrd="1" presId="urn:microsoft.com/office/officeart/2005/8/layout/vList5"/>
    <dgm:cxn modelId="{8DCBC927-E1E9-4ECD-ACF5-066AD677B770}" type="presOf" srcId="{62E513F5-0B59-413A-8FD5-C61604CFF54A}" destId="{76AD4F64-7CE2-47F4-9754-B98233DB8136}" srcOrd="0" destOrd="1" presId="urn:microsoft.com/office/officeart/2005/8/layout/vList5"/>
    <dgm:cxn modelId="{759B922A-CD80-4D7B-A116-248ADBBDAC99}" type="presOf" srcId="{D2D08984-B41D-4120-84BE-0AD5DA4E8BDC}" destId="{2E28F433-BA61-4574-9F63-274B99B451A9}" srcOrd="0" destOrd="0" presId="urn:microsoft.com/office/officeart/2005/8/layout/vList5"/>
    <dgm:cxn modelId="{B8B9D82A-6BAB-446A-8880-3E24FF6556E7}" srcId="{9725084F-DFB5-453D-8E1E-7E28C36C07AF}" destId="{0F5D019D-5982-46D1-9809-87E2093FC1C5}" srcOrd="0" destOrd="0" parTransId="{AF9D6A79-4683-404A-A44C-F05FA59EB8E7}" sibTransId="{C12C2141-DE68-4997-BA09-CBB59388E37A}"/>
    <dgm:cxn modelId="{9B1EAA2F-12DC-4E35-AAF7-F5D87F38FD26}" type="presOf" srcId="{F097A1BD-7A14-4D86-ADA2-1431E97E30C7}" destId="{C9DD97E1-4E24-4E3A-99AD-4FBD7D9229BD}" srcOrd="0" destOrd="0" presId="urn:microsoft.com/office/officeart/2005/8/layout/vList5"/>
    <dgm:cxn modelId="{57CA443C-AD74-4D78-BC03-00BC50C29C3F}" type="presOf" srcId="{0F5D019D-5982-46D1-9809-87E2093FC1C5}" destId="{7B118F52-0AC3-4306-A3B8-9421438261AA}" srcOrd="0" destOrd="0" presId="urn:microsoft.com/office/officeart/2005/8/layout/vList5"/>
    <dgm:cxn modelId="{F627173E-8333-4093-90E1-38673932B7E7}" type="presOf" srcId="{A0EE2308-F016-4B3D-8850-AB3821FB1642}" destId="{10482918-F15B-47F9-AAB3-B81874A31FD6}" srcOrd="0" destOrd="2" presId="urn:microsoft.com/office/officeart/2005/8/layout/vList5"/>
    <dgm:cxn modelId="{5D3E773F-AB95-45F9-8E6C-327CCB71464F}" srcId="{9725084F-DFB5-453D-8E1E-7E28C36C07AF}" destId="{78360CC1-4542-4E18-8C5C-2392A5BC8276}" srcOrd="1" destOrd="0" parTransId="{7A573252-7BD8-46D0-A24F-625120523523}" sibTransId="{EEEAEF19-B1F5-4B9A-A00C-428A0EA51CDD}"/>
    <dgm:cxn modelId="{A741B261-A9FB-441D-A808-A3B6AD592363}" srcId="{B6E1EF04-5DD0-496D-92BF-8D919CE9647E}" destId="{62E513F5-0B59-413A-8FD5-C61604CFF54A}" srcOrd="1" destOrd="0" parTransId="{7B9F897B-6ECF-429F-9175-C02E87A12485}" sibTransId="{EF8DDF4C-8762-4DE6-88E4-47C9F063C1DA}"/>
    <dgm:cxn modelId="{68914444-BEA0-4345-B563-AD418FA676FB}" type="presOf" srcId="{B6E1EF04-5DD0-496D-92BF-8D919CE9647E}" destId="{6B0C0F72-A519-43EC-A47F-D354AEEE61F4}" srcOrd="0" destOrd="0" presId="urn:microsoft.com/office/officeart/2005/8/layout/vList5"/>
    <dgm:cxn modelId="{B63A5E67-F97E-44C1-BE85-6E0B9DE2E25D}" srcId="{D2D08984-B41D-4120-84BE-0AD5DA4E8BDC}" destId="{B6E1EF04-5DD0-496D-92BF-8D919CE9647E}" srcOrd="1" destOrd="0" parTransId="{E9453659-875F-4E0F-81E1-2932D6E88081}" sibTransId="{6F1C620B-4F12-4AB3-B942-1209B1BE88F7}"/>
    <dgm:cxn modelId="{5281F270-2EF4-4D17-B746-82EC966E2AC5}" type="presOf" srcId="{A3FC17E0-1EAB-46BA-A311-CE28AC634D53}" destId="{7B118F52-0AC3-4306-A3B8-9421438261AA}" srcOrd="0" destOrd="2" presId="urn:microsoft.com/office/officeart/2005/8/layout/vList5"/>
    <dgm:cxn modelId="{6EE7C87B-9608-442E-ABEE-FA184A36DAF3}" srcId="{D2D08984-B41D-4120-84BE-0AD5DA4E8BDC}" destId="{F097A1BD-7A14-4D86-ADA2-1431E97E30C7}" srcOrd="0" destOrd="0" parTransId="{262A2778-C56B-4A77-8BF7-97F81679F78D}" sibTransId="{32A51ADE-D7E4-4B52-8A9D-BAFAEEB26A21}"/>
    <dgm:cxn modelId="{63AEF78F-188C-4B9A-9E76-7EC78F919F2B}" type="presOf" srcId="{78360CC1-4542-4E18-8C5C-2392A5BC8276}" destId="{7B118F52-0AC3-4306-A3B8-9421438261AA}" srcOrd="0" destOrd="1" presId="urn:microsoft.com/office/officeart/2005/8/layout/vList5"/>
    <dgm:cxn modelId="{E9BFB59E-FFCD-468D-A9AF-9A5017C3DA8C}" srcId="{9725084F-DFB5-453D-8E1E-7E28C36C07AF}" destId="{A3FC17E0-1EAB-46BA-A311-CE28AC634D53}" srcOrd="2" destOrd="0" parTransId="{16898EDB-FF00-4A09-A358-520F32149D05}" sibTransId="{68A46E55-36DE-4D00-93CD-975BC2179814}"/>
    <dgm:cxn modelId="{3AC014A6-159F-4DFE-AC89-8D0B3A24D305}" type="presOf" srcId="{AB40517A-BA99-4F3A-BDD6-31DE73E96B93}" destId="{76AD4F64-7CE2-47F4-9754-B98233DB8136}" srcOrd="0" destOrd="0" presId="urn:microsoft.com/office/officeart/2005/8/layout/vList5"/>
    <dgm:cxn modelId="{245714BB-77E2-4896-B546-7C838916146A}" srcId="{B6E1EF04-5DD0-496D-92BF-8D919CE9647E}" destId="{AB40517A-BA99-4F3A-BDD6-31DE73E96B93}" srcOrd="0" destOrd="0" parTransId="{4D307A2E-23B2-4D42-B088-CD24F714D78A}" sibTransId="{487DF26D-DBBD-47B0-B81C-72204DF1F5B2}"/>
    <dgm:cxn modelId="{349D1BDA-C489-4739-BBB5-9D2524957574}" srcId="{F097A1BD-7A14-4D86-ADA2-1431E97E30C7}" destId="{B275B039-E508-468A-9859-271D444E2AA9}" srcOrd="1" destOrd="0" parTransId="{725576E8-CEDE-44FC-BC16-474FDD69B6F1}" sibTransId="{F3CEC786-BAF8-4A62-96D0-2263AC7B47B0}"/>
    <dgm:cxn modelId="{C4D7CFDA-4991-42CA-AB98-C6EF7CE3EBF6}" srcId="{D2D08984-B41D-4120-84BE-0AD5DA4E8BDC}" destId="{9725084F-DFB5-453D-8E1E-7E28C36C07AF}" srcOrd="2" destOrd="0" parTransId="{B90159E8-E0AF-435B-BA3D-8C9B5C8D187C}" sibTransId="{CDE078C0-D799-4FCF-9EA9-6D5E5DEB2718}"/>
    <dgm:cxn modelId="{9FDF74E4-FE14-498F-8029-6541432C99D9}" type="presOf" srcId="{8EFCE7B2-8BEC-40D9-9BC8-6DFA8D759C90}" destId="{10482918-F15B-47F9-AAB3-B81874A31FD6}" srcOrd="0" destOrd="0" presId="urn:microsoft.com/office/officeart/2005/8/layout/vList5"/>
    <dgm:cxn modelId="{2A6901ED-3058-4970-943F-A437205B6F6C}" type="presOf" srcId="{9725084F-DFB5-453D-8E1E-7E28C36C07AF}" destId="{BADEAE4D-5E54-454E-A529-7C1592237C3B}" srcOrd="0" destOrd="0" presId="urn:microsoft.com/office/officeart/2005/8/layout/vList5"/>
    <dgm:cxn modelId="{F7D334F6-562C-4B37-9812-1EA50C499CED}" srcId="{F097A1BD-7A14-4D86-ADA2-1431E97E30C7}" destId="{A0EE2308-F016-4B3D-8850-AB3821FB1642}" srcOrd="2" destOrd="0" parTransId="{FBF83A5D-7AD7-474C-8595-38BBF0D1FD0A}" sibTransId="{C84D8435-0E46-405B-BC58-00A71DFF0785}"/>
    <dgm:cxn modelId="{D932A5FF-C9E6-48C5-8509-68CFEB31865C}" srcId="{F097A1BD-7A14-4D86-ADA2-1431E97E30C7}" destId="{8EFCE7B2-8BEC-40D9-9BC8-6DFA8D759C90}" srcOrd="0" destOrd="0" parTransId="{950C07A4-542D-468C-BF4F-4F411088A488}" sibTransId="{AFF65D7E-67C3-47B3-8669-3AB1CEF301DC}"/>
    <dgm:cxn modelId="{3BFC34C8-909D-4FEA-81D3-B76C9E4C8583}" type="presParOf" srcId="{2E28F433-BA61-4574-9F63-274B99B451A9}" destId="{221117D0-3AD9-419B-98F6-55232B717772}" srcOrd="0" destOrd="0" presId="urn:microsoft.com/office/officeart/2005/8/layout/vList5"/>
    <dgm:cxn modelId="{92EC45E1-02C0-463A-9251-FE8234A91901}" type="presParOf" srcId="{221117D0-3AD9-419B-98F6-55232B717772}" destId="{C9DD97E1-4E24-4E3A-99AD-4FBD7D9229BD}" srcOrd="0" destOrd="0" presId="urn:microsoft.com/office/officeart/2005/8/layout/vList5"/>
    <dgm:cxn modelId="{E1B1DEB9-3F85-461D-ACCB-8483526923C2}" type="presParOf" srcId="{221117D0-3AD9-419B-98F6-55232B717772}" destId="{10482918-F15B-47F9-AAB3-B81874A31FD6}" srcOrd="1" destOrd="0" presId="urn:microsoft.com/office/officeart/2005/8/layout/vList5"/>
    <dgm:cxn modelId="{27E34CD2-4079-4D99-B1EA-B384B7013A72}" type="presParOf" srcId="{2E28F433-BA61-4574-9F63-274B99B451A9}" destId="{ECE93D50-1C86-41F8-9412-4BF7AB2EABB1}" srcOrd="1" destOrd="0" presId="urn:microsoft.com/office/officeart/2005/8/layout/vList5"/>
    <dgm:cxn modelId="{6F157B8B-D70A-46FF-AC44-B48AE3B096C1}" type="presParOf" srcId="{2E28F433-BA61-4574-9F63-274B99B451A9}" destId="{EFBF87FB-56F3-493C-A2DF-CFFB02E98CBA}" srcOrd="2" destOrd="0" presId="urn:microsoft.com/office/officeart/2005/8/layout/vList5"/>
    <dgm:cxn modelId="{F2AE2BC5-EA9A-4816-98FB-B203ABC2084E}" type="presParOf" srcId="{EFBF87FB-56F3-493C-A2DF-CFFB02E98CBA}" destId="{6B0C0F72-A519-43EC-A47F-D354AEEE61F4}" srcOrd="0" destOrd="0" presId="urn:microsoft.com/office/officeart/2005/8/layout/vList5"/>
    <dgm:cxn modelId="{DB79ADD7-5CF9-4158-B393-366BCE23BC0B}" type="presParOf" srcId="{EFBF87FB-56F3-493C-A2DF-CFFB02E98CBA}" destId="{76AD4F64-7CE2-47F4-9754-B98233DB8136}" srcOrd="1" destOrd="0" presId="urn:microsoft.com/office/officeart/2005/8/layout/vList5"/>
    <dgm:cxn modelId="{23E65ECF-D99C-4DE0-B6A0-56B9025B34F5}" type="presParOf" srcId="{2E28F433-BA61-4574-9F63-274B99B451A9}" destId="{A34C9663-4B03-4E11-8522-6F1FE8E75C99}" srcOrd="3" destOrd="0" presId="urn:microsoft.com/office/officeart/2005/8/layout/vList5"/>
    <dgm:cxn modelId="{4632319B-8BC4-4A50-9BD8-7663A8BB8FAF}" type="presParOf" srcId="{2E28F433-BA61-4574-9F63-274B99B451A9}" destId="{98FECDCE-7609-4664-941A-C64CD4564FB8}" srcOrd="4" destOrd="0" presId="urn:microsoft.com/office/officeart/2005/8/layout/vList5"/>
    <dgm:cxn modelId="{037438AD-8FDD-44D9-9AD6-157F9A4BDA2E}" type="presParOf" srcId="{98FECDCE-7609-4664-941A-C64CD4564FB8}" destId="{BADEAE4D-5E54-454E-A529-7C1592237C3B}" srcOrd="0" destOrd="0" presId="urn:microsoft.com/office/officeart/2005/8/layout/vList5"/>
    <dgm:cxn modelId="{FC51BBC6-6B01-4B67-8D27-62C32067FA9B}" type="presParOf" srcId="{98FECDCE-7609-4664-941A-C64CD4564FB8}" destId="{7B118F52-0AC3-4306-A3B8-9421438261A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82918-F15B-47F9-AAB3-B81874A31FD6}">
      <dsp:nvSpPr>
        <dsp:cNvPr id="0" name=""/>
        <dsp:cNvSpPr/>
      </dsp:nvSpPr>
      <dsp:spPr>
        <a:xfrm rot="5400000">
          <a:off x="5314018" y="-2130964"/>
          <a:ext cx="944202" cy="5445760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Assess current state of systems and key players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Assess historical environment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Assess engagement of target community</a:t>
          </a:r>
        </a:p>
      </dsp:txBody>
      <dsp:txXfrm rot="-5400000">
        <a:off x="3063239" y="165907"/>
        <a:ext cx="5399668" cy="852018"/>
      </dsp:txXfrm>
    </dsp:sp>
    <dsp:sp modelId="{C9DD97E1-4E24-4E3A-99AD-4FBD7D9229BD}">
      <dsp:nvSpPr>
        <dsp:cNvPr id="0" name=""/>
        <dsp:cNvSpPr/>
      </dsp:nvSpPr>
      <dsp:spPr>
        <a:xfrm>
          <a:off x="0" y="1788"/>
          <a:ext cx="3063240" cy="1180253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>
              <a:solidFill>
                <a:sysClr val="window" lastClr="FFFFFF"/>
              </a:solidFill>
              <a:latin typeface="Arial Narrow"/>
              <a:ea typeface="+mn-ea"/>
              <a:cs typeface="+mn-cs"/>
            </a:rPr>
            <a:t>Assess</a:t>
          </a:r>
        </a:p>
      </dsp:txBody>
      <dsp:txXfrm>
        <a:off x="57615" y="59403"/>
        <a:ext cx="2948010" cy="1065023"/>
      </dsp:txXfrm>
    </dsp:sp>
    <dsp:sp modelId="{76AD4F64-7CE2-47F4-9754-B98233DB8136}">
      <dsp:nvSpPr>
        <dsp:cNvPr id="0" name=""/>
        <dsp:cNvSpPr/>
      </dsp:nvSpPr>
      <dsp:spPr>
        <a:xfrm rot="5400000">
          <a:off x="5314018" y="-891698"/>
          <a:ext cx="944202" cy="5445760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Create Tools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Create the processes</a:t>
          </a:r>
        </a:p>
      </dsp:txBody>
      <dsp:txXfrm rot="-5400000">
        <a:off x="3063239" y="1405173"/>
        <a:ext cx="5399668" cy="852018"/>
      </dsp:txXfrm>
    </dsp:sp>
    <dsp:sp modelId="{6B0C0F72-A519-43EC-A47F-D354AEEE61F4}">
      <dsp:nvSpPr>
        <dsp:cNvPr id="0" name=""/>
        <dsp:cNvSpPr/>
      </dsp:nvSpPr>
      <dsp:spPr>
        <a:xfrm>
          <a:off x="0" y="1241054"/>
          <a:ext cx="3063240" cy="1180253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>
              <a:solidFill>
                <a:sysClr val="window" lastClr="FFFFFF"/>
              </a:solidFill>
              <a:latin typeface="Arial Narrow"/>
              <a:ea typeface="+mn-ea"/>
              <a:cs typeface="+mn-cs"/>
            </a:rPr>
            <a:t>Act</a:t>
          </a:r>
        </a:p>
      </dsp:txBody>
      <dsp:txXfrm>
        <a:off x="57615" y="1298669"/>
        <a:ext cx="2948010" cy="1065023"/>
      </dsp:txXfrm>
    </dsp:sp>
    <dsp:sp modelId="{7B118F52-0AC3-4306-A3B8-9421438261AA}">
      <dsp:nvSpPr>
        <dsp:cNvPr id="0" name=""/>
        <dsp:cNvSpPr/>
      </dsp:nvSpPr>
      <dsp:spPr>
        <a:xfrm rot="5400000">
          <a:off x="5314018" y="347567"/>
          <a:ext cx="944202" cy="5445760"/>
        </a:xfrm>
        <a:prstGeom prst="round2Same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Transfer knowledge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Transfer products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/>
              <a:ea typeface="+mn-ea"/>
              <a:cs typeface="+mn-cs"/>
            </a:rPr>
            <a:t>Transfer relationships</a:t>
          </a:r>
        </a:p>
      </dsp:txBody>
      <dsp:txXfrm rot="-5400000">
        <a:off x="3063239" y="2644438"/>
        <a:ext cx="5399668" cy="852018"/>
      </dsp:txXfrm>
    </dsp:sp>
    <dsp:sp modelId="{BADEAE4D-5E54-454E-A529-7C1592237C3B}">
      <dsp:nvSpPr>
        <dsp:cNvPr id="0" name=""/>
        <dsp:cNvSpPr/>
      </dsp:nvSpPr>
      <dsp:spPr>
        <a:xfrm>
          <a:off x="0" y="2480321"/>
          <a:ext cx="3063240" cy="1180253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>
              <a:solidFill>
                <a:sysClr val="window" lastClr="FFFFFF"/>
              </a:solidFill>
              <a:latin typeface="Arial Narrow"/>
              <a:ea typeface="+mn-ea"/>
              <a:cs typeface="+mn-cs"/>
            </a:rPr>
            <a:t>Transfer</a:t>
          </a:r>
        </a:p>
      </dsp:txBody>
      <dsp:txXfrm>
        <a:off x="57615" y="2537936"/>
        <a:ext cx="2948010" cy="1065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82C89-BE1D-4C05-9CC1-E9A5CD341516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BD233-6B68-4EBF-B3F0-F144DFDB36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54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AD767-A6E9-4EF8-8848-83CFCE5422D9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AF961-E0F8-47E0-816A-9E78D7DF5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hiocdc.sharepoint.com/:w:/r/VISTA/Resources%20and%20Templates/2024%20Example%20VISTA%20RFP.docx?d=w2a8f9882466644f0aa6134feb3d8455a&amp;csf=1&amp;web=1&amp;e=ktTMv3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hiocdc.sharepoint.com/:w:/r/VISTA/RFP/RFP%202024/VADs%20for%20review/One%20South%20Euclid%202024%20VAD.docx?d=w689952b72cf84ad6989c1f492d0a4adc&amp;csf=1&amp;web=1&amp;e=jSdku3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https://ohiocdc.sharepoint.com/:x:/r/VISTA/RFP/2023/RFP%20Review%20Documents/2024%20RFP%20Score%20Sheet%20Main%20Copy.xlsx?d=w1b40acc5b59e46b6a39634bfd424bb45&amp;csf=1&amp;web=1&amp;e=UjfuKz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AF961-E0F8-47E0-816A-9E78D7DF5E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Melissa 8 - 15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AF961-E0F8-47E0-816A-9E78D7DF5E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78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2024 Example VISTA RFP.docx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AF961-E0F8-47E0-816A-9E78D7DF5E7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56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Julia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AF961-E0F8-47E0-816A-9E78D7DF5E7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One South Euclid 2024 VAD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AF961-E0F8-47E0-816A-9E78D7DF5E7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0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657600"/>
            <a:ext cx="3276600" cy="533400"/>
          </a:xfrm>
          <a:prstGeom prst="rect">
            <a:avLst/>
          </a:prstGeom>
          <a:solidFill>
            <a:srgbClr val="C1C859">
              <a:alpha val="7500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solidFill>
            <a:srgbClr val="37B0BF">
              <a:alpha val="75000"/>
            </a:srgbClr>
          </a:solidFill>
          <a:ln w="0">
            <a:solidFill>
              <a:srgbClr val="37B0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657600"/>
            <a:ext cx="5791200" cy="533400"/>
          </a:xfrm>
          <a:solidFill>
            <a:srgbClr val="10638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4" name="Picture 13" descr="bw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62600" y="4343400"/>
            <a:ext cx="1981200" cy="1704991"/>
          </a:xfrm>
          <a:prstGeom prst="rect">
            <a:avLst/>
          </a:prstGeom>
        </p:spPr>
      </p:pic>
      <p:sp>
        <p:nvSpPr>
          <p:cNvPr id="16" name="Picture Placeholder 15"/>
          <p:cNvSpPr>
            <a:spLocks noGrp="1"/>
          </p:cNvSpPr>
          <p:nvPr>
            <p:ph type="pic" sz="quarter" idx="12" hasCustomPrompt="1"/>
          </p:nvPr>
        </p:nvSpPr>
        <p:spPr>
          <a:xfrm>
            <a:off x="609600" y="4343400"/>
            <a:ext cx="1828800" cy="1752600"/>
          </a:xfrm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/>
              <a:t>Click here to add your 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248400"/>
            <a:ext cx="3657600" cy="76200"/>
          </a:xfrm>
          <a:prstGeom prst="rect">
            <a:avLst/>
          </a:prstGeom>
          <a:solidFill>
            <a:srgbClr val="106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86400" y="6248400"/>
            <a:ext cx="3657600" cy="76200"/>
          </a:xfrm>
          <a:prstGeom prst="rect">
            <a:avLst/>
          </a:prstGeom>
          <a:solidFill>
            <a:srgbClr val="C1C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4478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248400"/>
            <a:ext cx="3657600" cy="76200"/>
          </a:xfrm>
          <a:prstGeom prst="rect">
            <a:avLst/>
          </a:prstGeom>
          <a:solidFill>
            <a:srgbClr val="106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86400" y="6248400"/>
            <a:ext cx="3657600" cy="76200"/>
          </a:xfrm>
          <a:prstGeom prst="rect">
            <a:avLst/>
          </a:prstGeom>
          <a:solidFill>
            <a:srgbClr val="C1C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3406139" y="3101341"/>
            <a:ext cx="624840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248400"/>
            <a:ext cx="3657600" cy="76200"/>
          </a:xfrm>
          <a:prstGeom prst="rect">
            <a:avLst/>
          </a:prstGeom>
          <a:solidFill>
            <a:srgbClr val="106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86400" y="6248400"/>
            <a:ext cx="3657600" cy="76200"/>
          </a:xfrm>
          <a:prstGeom prst="rect">
            <a:avLst/>
          </a:prstGeom>
          <a:solidFill>
            <a:srgbClr val="C1C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4478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248400"/>
            <a:ext cx="3657600" cy="76200"/>
          </a:xfrm>
          <a:prstGeom prst="rect">
            <a:avLst/>
          </a:prstGeom>
          <a:solidFill>
            <a:srgbClr val="106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86400" y="6248400"/>
            <a:ext cx="3657600" cy="76200"/>
          </a:xfrm>
          <a:prstGeom prst="rect">
            <a:avLst/>
          </a:prstGeom>
          <a:solidFill>
            <a:srgbClr val="C1C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48400"/>
            <a:ext cx="3657600" cy="76200"/>
          </a:xfrm>
          <a:prstGeom prst="rect">
            <a:avLst/>
          </a:prstGeom>
          <a:solidFill>
            <a:srgbClr val="106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486400" y="6248400"/>
            <a:ext cx="3657600" cy="76200"/>
          </a:xfrm>
          <a:prstGeom prst="rect">
            <a:avLst/>
          </a:prstGeom>
          <a:solidFill>
            <a:srgbClr val="C1C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4478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248400"/>
            <a:ext cx="3657600" cy="76200"/>
          </a:xfrm>
          <a:prstGeom prst="rect">
            <a:avLst/>
          </a:prstGeom>
          <a:solidFill>
            <a:srgbClr val="106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486400" y="6248400"/>
            <a:ext cx="3657600" cy="76200"/>
          </a:xfrm>
          <a:prstGeom prst="rect">
            <a:avLst/>
          </a:prstGeom>
          <a:solidFill>
            <a:srgbClr val="C1C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248400"/>
            <a:ext cx="3657600" cy="76200"/>
          </a:xfrm>
          <a:prstGeom prst="rect">
            <a:avLst/>
          </a:prstGeom>
          <a:solidFill>
            <a:srgbClr val="106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486400" y="6248400"/>
            <a:ext cx="3657600" cy="76200"/>
          </a:xfrm>
          <a:prstGeom prst="rect">
            <a:avLst/>
          </a:prstGeom>
          <a:solidFill>
            <a:srgbClr val="C1C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7800"/>
            <a:ext cx="9144000" cy="7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212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879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profile-facebook-linked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7200" y="6172200"/>
            <a:ext cx="685800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694FE-6B76-4A1E-BC27-F946895AD4F4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335B-1A14-45C5-98E1-848EECEB9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cdc.org/" TargetMode="External"/><Relationship Id="rId2" Type="http://schemas.microsoft.com/office/2018/10/relationships/comments" Target="../comments/modernComment_108_6F66461C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vistacampus.gov/" TargetMode="External"/><Relationship Id="rId4" Type="http://schemas.openxmlformats.org/officeDocument/2006/relationships/hyperlink" Target="http://www.nationalservice.gov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i="1">
                <a:latin typeface="Candara" pitchFamily="34" charset="0"/>
                <a:cs typeface="Arial" pitchFamily="34" charset="0"/>
              </a:rPr>
              <a:t>Ohio CDC Association VISTA Project</a:t>
            </a:r>
            <a:br>
              <a:rPr lang="en-US" b="1" i="1">
                <a:latin typeface="Candara" pitchFamily="34" charset="0"/>
                <a:cs typeface="Arial" pitchFamily="34" charset="0"/>
              </a:rPr>
            </a:br>
            <a:br>
              <a:rPr lang="en-US" b="1">
                <a:latin typeface="Candara" pitchFamily="34" charset="0"/>
                <a:cs typeface="Arial" pitchFamily="34" charset="0"/>
              </a:rPr>
            </a:br>
            <a:br>
              <a:rPr lang="en-US" b="1">
                <a:latin typeface="Candara" pitchFamily="34" charset="0"/>
                <a:cs typeface="Arial" pitchFamily="34" charset="0"/>
              </a:rPr>
            </a:b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Candara" pitchFamily="34" charset="0"/>
                <a:cs typeface="Arial" pitchFamily="34" charset="0"/>
              </a:rPr>
              <a:t>AmeriCorps VISTA RFP Assistance Webinar</a:t>
            </a:r>
            <a:endParaRPr lang="en-US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419600"/>
            <a:ext cx="2362200" cy="162381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Listing Examples cont.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dirty="0"/>
              <a:t>Two-line teaser:</a:t>
            </a:r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Join a team of local do-gooders working together to improve our local food network for individuals and families in rural communities. Your role: cultivate relationships and increase collaboration. </a:t>
            </a:r>
            <a:endParaRPr lang="en-US">
              <a:ea typeface="+mn-lt"/>
              <a:cs typeface="+mn-lt"/>
            </a:endParaRPr>
          </a:p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 dirty="0"/>
              <a:t>Two-line teaser:</a:t>
            </a:r>
            <a:endParaRPr lang="en-US" dirty="0"/>
          </a:p>
          <a:p>
            <a:pPr marL="0" indent="0">
              <a:buNone/>
            </a:pPr>
            <a:endParaRPr lang="en-US" sz="2200" dirty="0">
              <a:cs typeface="Calibri"/>
            </a:endParaRPr>
          </a:p>
          <a:p>
            <a:pPr marL="0" indent="0">
              <a:buNone/>
            </a:pPr>
            <a:r>
              <a:rPr lang="en-US" sz="2200" dirty="0">
                <a:ea typeface="+mn-lt"/>
                <a:cs typeface="+mn-lt"/>
              </a:rPr>
              <a:t>Are you looking to lead and mentor others? Become engaged in capacity building programs for socially and economically healthy communities. Housing benefits included!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5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VISTA Assignment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The VISTA Assignment Description(VAD) is what the VISTA member will use to guide them in their project throughout their service year. </a:t>
            </a:r>
          </a:p>
          <a:p>
            <a:r>
              <a:rPr lang="en-US"/>
              <a:t>All activities on the VAD should be capacity building related.</a:t>
            </a:r>
          </a:p>
          <a:p>
            <a:r>
              <a:rPr lang="en-US"/>
              <a:t>VADs must be approved by OCDCA and Corporation for National and Community Service (CNCS).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9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VAD Guidance -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/>
              <a:t>Goals listed should be one of the OCDCA VISTA Project Goals. DO NOT Create your own goal.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500"/>
              <a:t>To build the capacity of CDCs to provide affordable housing to low-income individuals and communities through strong housing projects, housing initiatives, and more.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500"/>
              <a:t>To build the capacity of CDCs to increase employment opportunities to low-income individuals and communities through education, increased employment projects, and more.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500"/>
              <a:t>To build the capacity of CDCs to provide housing counseling to low-income individuals and communities through education, housing counseling programs, and more.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500"/>
              <a:t>To build the capacity of CDCs to increase and maintain assets for low-income individuals and communities through education and asset development programs.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500"/>
              <a:t>To build the capacity of CDCs to increase access to fresh and healthy foods to low-income individuals and communities through SNAP benefit education and food access programs.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500"/>
              <a:t>To build the capacity of CDCs to increase energy and water efficiency in housing to low-income individuals and communities through environment-focused education programs and initiatives.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500"/>
              <a:t>To build the capacity of CDCs to achieve diversity, equity, inclusion and justice for low-income individuals and communities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500"/>
              <a:t>To build the capacity of CDCs to design, implement, and execute effective marketing, volunteer engagement, and program improvement tools.</a:t>
            </a:r>
          </a:p>
        </p:txBody>
      </p:sp>
    </p:spTree>
    <p:extLst>
      <p:ext uri="{BB962C8B-B14F-4D97-AF65-F5344CB8AC3E}">
        <p14:creationId xmlns:p14="http://schemas.microsoft.com/office/powerpoint/2010/main" val="311540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47AA-4D34-4097-85E6-8D3492E1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VAD Guidance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6D1E7-F6C2-4AF6-A6D5-EC1570E41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/>
              <a:t>You can use more than one goal!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/>
              <a:t>There should be one planned period of work for each activity. Please list the planned period of work as “Month Year – Month Year” (ex. June 2022 – March 2023). Steps should not have separate planned periods of work.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/>
              <a:t>Do not reuse VADs that have been used by previous VISTAs. VADs should reflect the growth of the VISTA Project in years two and three.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/>
              <a:t>Activities should be a complete statement, and there should always be a “why” component in the activity. An example of a good activity statement is, “Identify and implement new marketing and outreach strategies to increase community resident participation in [organization]’s financial planning program.”</a:t>
            </a:r>
          </a:p>
        </p:txBody>
      </p:sp>
    </p:spTree>
    <p:extLst>
      <p:ext uri="{BB962C8B-B14F-4D97-AF65-F5344CB8AC3E}">
        <p14:creationId xmlns:p14="http://schemas.microsoft.com/office/powerpoint/2010/main" val="3386916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VAD Activities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353309"/>
              </p:ext>
            </p:extLst>
          </p:nvPr>
        </p:nvGraphicFramePr>
        <p:xfrm>
          <a:off x="304800" y="2057400"/>
          <a:ext cx="8509000" cy="366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678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VADs Are Used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33333" t="27635" r="35897" b="27066"/>
          <a:stretch/>
        </p:blipFill>
        <p:spPr bwMode="auto">
          <a:xfrm>
            <a:off x="1981200" y="1676400"/>
            <a:ext cx="5106347" cy="42531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3708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B8929-E001-44BE-9C74-BB2147FEB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en-US" sz="6000">
                <a:solidFill>
                  <a:srgbClr val="106383"/>
                </a:solidFill>
              </a:rPr>
              <a:t>Let’s look at an example!</a:t>
            </a:r>
          </a:p>
        </p:txBody>
      </p:sp>
    </p:spTree>
    <p:extLst>
      <p:ext uri="{BB962C8B-B14F-4D97-AF65-F5344CB8AC3E}">
        <p14:creationId xmlns:p14="http://schemas.microsoft.com/office/powerpoint/2010/main" val="231135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i="1">
                <a:latin typeface="Arial" pitchFamily="34" charset="0"/>
                <a:cs typeface="Arial" pitchFamily="34" charset="0"/>
              </a:rPr>
            </a:br>
            <a:r>
              <a:rPr lang="en-US" i="1">
                <a:latin typeface="Arial" pitchFamily="34" charset="0"/>
                <a:cs typeface="Arial" pitchFamily="34" charset="0"/>
              </a:rPr>
              <a:t>Contact Information and Resources</a:t>
            </a:r>
            <a:br>
              <a:rPr lang="en-US">
                <a:latin typeface="Arial" pitchFamily="34" charset="0"/>
                <a:cs typeface="Arial" pitchFamily="34" charset="0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600" b="1">
                <a:latin typeface="Arial"/>
                <a:cs typeface="Arial"/>
              </a:rPr>
              <a:t>Julia Robinson, VISTA Program Manager</a:t>
            </a:r>
            <a:r>
              <a:rPr lang="en-US" sz="2600">
                <a:latin typeface="Arial"/>
                <a:cs typeface="Arial"/>
              </a:rPr>
              <a:t>	</a:t>
            </a:r>
          </a:p>
          <a:p>
            <a:pPr marL="0" lvl="0" indent="0" algn="ctr">
              <a:buNone/>
            </a:pPr>
            <a:r>
              <a:rPr lang="en-US" sz="2600">
                <a:latin typeface="Arial"/>
                <a:cs typeface="Arial"/>
              </a:rPr>
              <a:t>jrobinson@ohiocdc.org</a:t>
            </a:r>
          </a:p>
          <a:p>
            <a:pPr marL="0" indent="0" algn="ctr">
              <a:buNone/>
            </a:pPr>
            <a:r>
              <a:rPr lang="en-US" sz="2600">
                <a:latin typeface="Arial"/>
                <a:cs typeface="Arial"/>
              </a:rPr>
              <a:t>c: (442) 285 - 4914</a:t>
            </a:r>
          </a:p>
          <a:p>
            <a:pPr marL="0" lvl="0" indent="0">
              <a:buNone/>
            </a:pPr>
            <a:endParaRPr lang="en-US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>
                <a:latin typeface="Arial"/>
                <a:cs typeface="Arial"/>
              </a:rPr>
              <a:t>For Information about AmeriCorps*VISTA: </a:t>
            </a:r>
            <a:endParaRPr lang="en-US" sz="160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en-US" sz="1600">
                <a:hlinkClick r:id="rId3"/>
              </a:rPr>
              <a:t>www.ohiocdc.org</a:t>
            </a:r>
            <a:endParaRPr lang="en-US" sz="1600"/>
          </a:p>
          <a:p>
            <a:pPr marL="0" lvl="0" indent="0">
              <a:buNone/>
            </a:pPr>
            <a:r>
              <a:rPr lang="en-US" sz="1600">
                <a:hlinkClick r:id="rId4"/>
              </a:rPr>
              <a:t>www.nationalservice.gov</a:t>
            </a:r>
            <a:endParaRPr lang="en-US" sz="1600"/>
          </a:p>
          <a:p>
            <a:pPr marL="0" lvl="0" indent="0">
              <a:buNone/>
            </a:pPr>
            <a:r>
              <a:rPr lang="en-US" sz="1600">
                <a:hlinkClick r:id="rId5"/>
              </a:rPr>
              <a:t>https://www.vistacampus.gov/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6897359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Tentative Timeline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42682"/>
              </p:ext>
            </p:extLst>
          </p:nvPr>
        </p:nvGraphicFramePr>
        <p:xfrm>
          <a:off x="533400" y="1828800"/>
          <a:ext cx="8229600" cy="397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5171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January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February - March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April - June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July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August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/>
                        <a:t>September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829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Applications</a:t>
                      </a:r>
                      <a:r>
                        <a:rPr lang="en-US" sz="1200" baseline="0"/>
                        <a:t> due January 17</a:t>
                      </a:r>
                      <a:r>
                        <a:rPr lang="en-US" sz="1200" baseline="30000"/>
                        <a:t>th</a:t>
                      </a:r>
                      <a:r>
                        <a:rPr lang="en-US" sz="1200" baseline="0"/>
                        <a:t> 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Award Notification to sub-sites from OCDCA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Recruitment Prep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Recruitment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Final</a:t>
                      </a:r>
                      <a:r>
                        <a:rPr lang="en-US" sz="1200" baseline="0"/>
                        <a:t> VISTA candidate selections made</a:t>
                      </a:r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VISTAs</a:t>
                      </a:r>
                      <a:r>
                        <a:rPr lang="en-US" sz="1200" baseline="0"/>
                        <a:t> Start – AmeriCorps Virtual Member Orientation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Review committee submits recommendations to CNCS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Sub-site supervisor Training in Columbus in March 2024</a:t>
                      </a:r>
                    </a:p>
                    <a:p>
                      <a:pPr lvl="0" algn="ctr">
                        <a:buNone/>
                      </a:pPr>
                      <a:endParaRPr lang="en-US" sz="120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Job listing will be posted on </a:t>
                      </a:r>
                      <a:r>
                        <a:rPr lang="en-US" sz="1200" err="1"/>
                        <a:t>MyAmeriCorps</a:t>
                      </a:r>
                      <a:r>
                        <a:rPr lang="en-US" sz="1200"/>
                        <a:t> websites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Job postings &gt; the community, active recruitment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Paperwork submitted to OCDCA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OCDCA VISTA Orientation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Award Notification to OCDCA from CNCS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VAD workshop with selected sub-sites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Sub-sites will begin recruitment prep program – posting drafts, ideal candidate, where to recruit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Candidate Interviews Begin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OCDCA submits final decision to CNCS for approval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Sub-Site On Site Orientation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230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B8929-E001-44BE-9C74-BB2147FEB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106383"/>
                </a:solidFill>
                <a:cs typeface="Calibri"/>
              </a:rPr>
              <a:t>Early VAD submission review:</a:t>
            </a:r>
          </a:p>
        </p:txBody>
      </p:sp>
    </p:spTree>
    <p:extLst>
      <p:ext uri="{BB962C8B-B14F-4D97-AF65-F5344CB8AC3E}">
        <p14:creationId xmlns:p14="http://schemas.microsoft.com/office/powerpoint/2010/main" val="6227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Outline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>
                <a:latin typeface="Arial" pitchFamily="34" charset="0"/>
                <a:cs typeface="Arial" pitchFamily="34" charset="0"/>
              </a:rPr>
              <a:t> Ohio CDC Association &amp; the VISTA Project</a:t>
            </a:r>
          </a:p>
          <a:p>
            <a:pPr>
              <a:buFont typeface="Wingdings" pitchFamily="2" charset="2"/>
              <a:buChar char="Ø"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Arial" pitchFamily="34" charset="0"/>
                <a:cs typeface="Arial" pitchFamily="34" charset="0"/>
              </a:rPr>
              <a:t>  Overview of program rules</a:t>
            </a:r>
          </a:p>
          <a:p>
            <a:pPr>
              <a:buFont typeface="Wingdings" pitchFamily="2" charset="2"/>
              <a:buChar char="Ø"/>
            </a:pPr>
            <a:endParaRPr lang="en-US" sz="2400"/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Arial" pitchFamily="34" charset="0"/>
                <a:cs typeface="Arial" pitchFamily="34" charset="0"/>
              </a:rPr>
              <a:t>VISTA Sub-site Application</a:t>
            </a:r>
          </a:p>
          <a:p>
            <a:pPr>
              <a:buFont typeface="Wingdings" pitchFamily="2" charset="2"/>
              <a:buChar char="Ø"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Arial" pitchFamily="34" charset="0"/>
                <a:cs typeface="Arial" pitchFamily="34" charset="0"/>
              </a:rPr>
              <a:t>VISTA  Assignment Description</a:t>
            </a:r>
          </a:p>
          <a:p>
            <a:pPr>
              <a:buFont typeface="Wingdings" pitchFamily="2" charset="2"/>
              <a:buChar char="Ø"/>
            </a:pPr>
            <a:endParaRPr lang="en-US" sz="24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>
                <a:latin typeface="Arial" pitchFamily="34" charset="0"/>
                <a:cs typeface="Arial" pitchFamily="34" charset="0"/>
              </a:rPr>
              <a:t>  Questions</a:t>
            </a:r>
          </a:p>
          <a:p>
            <a:pPr>
              <a:buFont typeface="Wingdings" pitchFamily="2" charset="2"/>
              <a:buChar char="Ø"/>
            </a:pPr>
            <a:endParaRPr lang="en-US" sz="2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9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The Ohio CDC Association is a statewide membership organization that fosters vibrant neighborhoods and improves the quality of life in all communities through advocacy and capacity building of our member agencies.</a:t>
            </a:r>
          </a:p>
          <a:p>
            <a:pPr marL="0" indent="0">
              <a:buNone/>
            </a:pPr>
            <a:endParaRPr lang="en-US" sz="2000" i="1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i="1">
                <a:latin typeface="Arial" pitchFamily="34" charset="0"/>
                <a:cs typeface="Arial" pitchFamily="34" charset="0"/>
              </a:rPr>
              <a:t>What we do….</a:t>
            </a:r>
            <a:endParaRPr lang="en-US" sz="2000">
              <a:latin typeface="Arial" pitchFamily="34" charset="0"/>
              <a:cs typeface="Arial" pitchFamily="34" charset="0"/>
            </a:endParaRPr>
          </a:p>
          <a:p>
            <a:pPr marL="628650" indent="-287338"/>
            <a:r>
              <a:rPr lang="en-US" sz="2000">
                <a:latin typeface="Arial" pitchFamily="34" charset="0"/>
                <a:cs typeface="Arial" pitchFamily="34" charset="0"/>
              </a:rPr>
              <a:t>Training and professional development</a:t>
            </a:r>
          </a:p>
          <a:p>
            <a:pPr marL="628650" indent="-287338"/>
            <a:r>
              <a:rPr lang="en-US" sz="2000">
                <a:latin typeface="Arial" pitchFamily="34" charset="0"/>
                <a:cs typeface="Arial" pitchFamily="34" charset="0"/>
              </a:rPr>
              <a:t>Affordable Housing and Economic Development TA</a:t>
            </a:r>
          </a:p>
          <a:p>
            <a:pPr marL="628650" indent="-287338"/>
            <a:r>
              <a:rPr lang="en-US" sz="2000">
                <a:latin typeface="Arial" pitchFamily="34" charset="0"/>
                <a:cs typeface="Arial" pitchFamily="34" charset="0"/>
              </a:rPr>
              <a:t>Individual Development Accounts (IDA)</a:t>
            </a:r>
          </a:p>
          <a:p>
            <a:pPr marL="628650" indent="-287338"/>
            <a:r>
              <a:rPr lang="en-US" sz="2000">
                <a:latin typeface="Arial" pitchFamily="34" charset="0"/>
                <a:cs typeface="Arial" pitchFamily="34" charset="0"/>
              </a:rPr>
              <a:t>Microenterprise Business Development Program</a:t>
            </a:r>
          </a:p>
          <a:p>
            <a:pPr marL="628650" indent="-287338"/>
            <a:r>
              <a:rPr lang="en-US" sz="2000">
                <a:latin typeface="Arial" pitchFamily="34" charset="0"/>
                <a:cs typeface="Arial" pitchFamily="34" charset="0"/>
              </a:rPr>
              <a:t>Social Enterprise Incubation Program</a:t>
            </a:r>
          </a:p>
          <a:p>
            <a:pPr marL="628650" indent="-287338"/>
            <a:r>
              <a:rPr lang="en-US" sz="2000">
                <a:latin typeface="Arial" pitchFamily="34" charset="0"/>
                <a:cs typeface="Arial" pitchFamily="34" charset="0"/>
              </a:rPr>
              <a:t>Public Policy and Advocacy</a:t>
            </a:r>
          </a:p>
          <a:p>
            <a:pPr marL="628650" indent="-287338"/>
            <a:r>
              <a:rPr lang="en-US" sz="2000">
                <a:latin typeface="Arial" pitchFamily="34" charset="0"/>
                <a:cs typeface="Arial" pitchFamily="34" charset="0"/>
              </a:rPr>
              <a:t>AmeriCorps VISTA</a:t>
            </a:r>
          </a:p>
          <a:p>
            <a:pPr marL="0" indent="0"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Ohio CDC Association? </a:t>
            </a:r>
          </a:p>
        </p:txBody>
      </p:sp>
    </p:spTree>
    <p:extLst>
      <p:ext uri="{BB962C8B-B14F-4D97-AF65-F5344CB8AC3E}">
        <p14:creationId xmlns:p14="http://schemas.microsoft.com/office/powerpoint/2010/main" val="165637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Ohio CDC Association Program Requirements 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sz="2400"/>
              <a:t>The program fee is $2000 yearly rate per VISTA and will paid in quarterly installments. </a:t>
            </a:r>
          </a:p>
          <a:p>
            <a:r>
              <a:rPr lang="en-US" sz="2400"/>
              <a:t>VISTA member must have a full-time staff person act as supervisor on site. </a:t>
            </a:r>
            <a:endParaRPr lang="en-US" sz="2400">
              <a:cs typeface="Calibri"/>
            </a:endParaRPr>
          </a:p>
          <a:p>
            <a:r>
              <a:rPr lang="en-US" sz="2400"/>
              <a:t>Sub-site must provide assigned VISTA with reasonable resources to serve at organization. </a:t>
            </a:r>
            <a:endParaRPr lang="en-US" sz="2400">
              <a:cs typeface="Calibri"/>
            </a:endParaRPr>
          </a:p>
          <a:p>
            <a:r>
              <a:rPr lang="en-US" sz="2400"/>
              <a:t>Selected Sites are required to attend a supervisor training in March 2024.</a:t>
            </a:r>
            <a:endParaRPr lang="en-US" sz="2400">
              <a:cs typeface="Calibri"/>
            </a:endParaRPr>
          </a:p>
          <a:p>
            <a:r>
              <a:rPr lang="en-US" sz="2400"/>
              <a:t>Sub-sites are required to assist VISTA with monthly report and give quarterly updates to the Ohio CDC Association.</a:t>
            </a:r>
            <a:endParaRPr lang="en-US" sz="2400">
              <a:cs typeface="Calibri"/>
            </a:endParaRPr>
          </a:p>
          <a:p>
            <a:r>
              <a:rPr lang="en-US" sz="2400"/>
              <a:t>AmeriCorps VISTAs may not displace staff or supervise employees. </a:t>
            </a:r>
            <a:endParaRPr lang="en-US" sz="2400">
              <a:cs typeface="Calibri"/>
            </a:endParaRPr>
          </a:p>
          <a:p>
            <a:r>
              <a:rPr lang="en-US" sz="2400"/>
              <a:t>AmeriCorps  VISTA Members are expected to start in August or September.</a:t>
            </a:r>
            <a:endParaRPr lang="en-US" sz="2000"/>
          </a:p>
          <a:p>
            <a:r>
              <a:rPr lang="en-US" sz="2400"/>
              <a:t>If for any reason or point in time a VISTA Member must discontinue service a sub-site cannot receive a replacement VISTA and must wait until the next VISTA RFP to apply for a new VISTA Member.*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735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Be sure to clearly state how the project is related to listed OCDCA program goals and anti-poverty mission. </a:t>
            </a:r>
          </a:p>
          <a:p>
            <a:r>
              <a:rPr lang="en-US"/>
              <a:t>Project should show sustainability after VISTA is gone.</a:t>
            </a:r>
            <a:endParaRPr lang="en-US">
              <a:cs typeface="Calibri"/>
            </a:endParaRPr>
          </a:p>
          <a:p>
            <a:r>
              <a:rPr lang="en-US"/>
              <a:t>Objectives for the project should be clear and concise.</a:t>
            </a:r>
            <a:endParaRPr lang="en-US"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8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E704D-56F0-4D64-9D56-E01717F8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RFP –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A6D7F-A979-4B87-BEC0-15923DD0E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sure you are following all character counts; spaces are included in this</a:t>
            </a:r>
          </a:p>
          <a:p>
            <a:r>
              <a:rPr lang="en-US"/>
              <a:t>Be clear and concise</a:t>
            </a:r>
          </a:p>
          <a:p>
            <a:r>
              <a:rPr lang="en-US"/>
              <a:t>Ensure you are answering all aspects of a section.</a:t>
            </a:r>
          </a:p>
          <a:p>
            <a:pPr lvl="1"/>
            <a:r>
              <a:rPr lang="en-US"/>
              <a:t>Ex. Organizational Background requests you to respond to four questions within one.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B8929-E001-44BE-9C74-BB2147FEB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36220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106383"/>
                </a:solidFill>
              </a:rPr>
              <a:t>Let’s look at the scoresheet</a:t>
            </a:r>
          </a:p>
        </p:txBody>
      </p:sp>
    </p:spTree>
    <p:extLst>
      <p:ext uri="{BB962C8B-B14F-4D97-AF65-F5344CB8AC3E}">
        <p14:creationId xmlns:p14="http://schemas.microsoft.com/office/powerpoint/2010/main" val="327999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Opportunity Listing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000" b="1">
                <a:solidFill>
                  <a:prstClr val="black"/>
                </a:solidFill>
                <a:latin typeface="+mj-lt"/>
              </a:rPr>
              <a:t>Crafting Two-Line Teasers…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000">
                <a:solidFill>
                  <a:prstClr val="black"/>
                </a:solidFill>
                <a:latin typeface="+mj-lt"/>
              </a:rPr>
              <a:t>Use less utility and more emotions!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2000" b="1">
              <a:solidFill>
                <a:prstClr val="black"/>
              </a:solidFill>
              <a:latin typeface="+mj-lt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000" b="1">
                <a:solidFill>
                  <a:prstClr val="black"/>
                </a:solidFill>
                <a:latin typeface="+mj-lt"/>
              </a:rPr>
              <a:t>Emotional connections are built through: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000">
                <a:solidFill>
                  <a:prstClr val="black"/>
                </a:solidFill>
                <a:latin typeface="+mj-lt"/>
              </a:rPr>
              <a:t>Adventure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000">
                <a:solidFill>
                  <a:prstClr val="black"/>
                </a:solidFill>
                <a:latin typeface="+mj-lt"/>
              </a:rPr>
              <a:t>Community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000">
                <a:solidFill>
                  <a:prstClr val="black"/>
                </a:solidFill>
                <a:latin typeface="+mj-lt"/>
              </a:rPr>
              <a:t>Self-expression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000">
                <a:solidFill>
                  <a:prstClr val="black"/>
                </a:solidFill>
                <a:latin typeface="+mj-lt"/>
              </a:rPr>
              <a:t>Peace of Mind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000">
                <a:solidFill>
                  <a:prstClr val="black"/>
                </a:solidFill>
                <a:latin typeface="+mj-lt"/>
              </a:rPr>
              <a:t>Standing for Something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000">
                <a:solidFill>
                  <a:prstClr val="black"/>
                </a:solidFill>
                <a:latin typeface="+mj-lt"/>
              </a:rPr>
              <a:t>Providing and/or Receiving Self-Care</a:t>
            </a:r>
          </a:p>
        </p:txBody>
      </p:sp>
    </p:spTree>
    <p:extLst>
      <p:ext uri="{BB962C8B-B14F-4D97-AF65-F5344CB8AC3E}">
        <p14:creationId xmlns:p14="http://schemas.microsoft.com/office/powerpoint/2010/main" val="1253938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Opportunity Listing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Two-line teaser as advertised…</a:t>
            </a:r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r>
              <a:rPr lang="en-US" sz="2200" b="1"/>
              <a:t>City “X” VISTA Partnership - Solid Waste</a:t>
            </a:r>
          </a:p>
          <a:p>
            <a:pPr marL="0" indent="0">
              <a:buNone/>
            </a:pPr>
            <a:r>
              <a:rPr lang="en-US" sz="2200"/>
              <a:t>To develop a sustainable volunteer recruitment and management system for environmental initiatives intended for local low/moderate income residential communities.</a:t>
            </a:r>
          </a:p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Two-line teaser revised…</a:t>
            </a:r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r>
              <a:rPr lang="en-US" sz="2200" b="1"/>
              <a:t>Environmental Change Agent – City “X”, VISTA</a:t>
            </a:r>
          </a:p>
          <a:p>
            <a:pPr marL="0" indent="0">
              <a:buNone/>
            </a:pPr>
            <a:r>
              <a:rPr lang="en-US" sz="2200"/>
              <a:t>Our local trash could be a treasured opportunity in your life. Recruit volunteers and develop systems that create a litter-free and environmentally aware place that everyone wants to call home.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2727"/>
      </p:ext>
    </p:extLst>
  </p:cSld>
  <p:clrMapOvr>
    <a:masterClrMapping/>
  </p:clrMapOvr>
</p:sld>
</file>

<file path=ppt/theme/theme1.xml><?xml version="1.0" encoding="utf-8"?>
<a:theme xmlns:a="http://schemas.openxmlformats.org/drawingml/2006/main" name="OCDCA Template">
  <a:themeElements>
    <a:clrScheme name="OCDCA Template">
      <a:dk1>
        <a:sysClr val="windowText" lastClr="000000"/>
      </a:dk1>
      <a:lt1>
        <a:sysClr val="window" lastClr="FFFFFF"/>
      </a:lt1>
      <a:dk2>
        <a:srgbClr val="106383"/>
      </a:dk2>
      <a:lt2>
        <a:srgbClr val="EEECE1"/>
      </a:lt2>
      <a:accent1>
        <a:srgbClr val="37B0BF"/>
      </a:accent1>
      <a:accent2>
        <a:srgbClr val="C84F40"/>
      </a:accent2>
      <a:accent3>
        <a:srgbClr val="C1C859"/>
      </a:accent3>
      <a:accent4>
        <a:srgbClr val="3E37A7"/>
      </a:accent4>
      <a:accent5>
        <a:srgbClr val="106383"/>
      </a:accent5>
      <a:accent6>
        <a:srgbClr val="EF9C7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0DB2F840248C43844CBEA5BF17D059" ma:contentTypeVersion="17" ma:contentTypeDescription="Create a new document." ma:contentTypeScope="" ma:versionID="64041a4a2b92561d7fdd98322f4f53bc">
  <xsd:schema xmlns:xsd="http://www.w3.org/2001/XMLSchema" xmlns:xs="http://www.w3.org/2001/XMLSchema" xmlns:p="http://schemas.microsoft.com/office/2006/metadata/properties" xmlns:ns2="66a45314-72d0-4127-8857-c217066da669" xmlns:ns3="9142511a-c87f-4e83-8c0f-68a26e192df3" targetNamespace="http://schemas.microsoft.com/office/2006/metadata/properties" ma:root="true" ma:fieldsID="60f7b386e22fe8d4a09008f30d59d7b6" ns2:_="" ns3:_="">
    <xsd:import namespace="66a45314-72d0-4127-8857-c217066da669"/>
    <xsd:import namespace="9142511a-c87f-4e83-8c0f-68a26e192d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a45314-72d0-4127-8857-c217066da6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d4f2b80-0730-4db4-9ddd-c458a1d8dc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2511a-c87f-4e83-8c0f-68a26e192d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e59029-afad-43ac-ac44-e5147287b879}" ma:internalName="TaxCatchAll" ma:showField="CatchAllData" ma:web="9142511a-c87f-4e83-8c0f-68a26e192d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6a45314-72d0-4127-8857-c217066da669">
      <Terms xmlns="http://schemas.microsoft.com/office/infopath/2007/PartnerControls"/>
    </lcf76f155ced4ddcb4097134ff3c332f>
    <TaxCatchAll xmlns="9142511a-c87f-4e83-8c0f-68a26e192df3" xsi:nil="true"/>
  </documentManagement>
</p:properties>
</file>

<file path=customXml/itemProps1.xml><?xml version="1.0" encoding="utf-8"?>
<ds:datastoreItem xmlns:ds="http://schemas.openxmlformats.org/officeDocument/2006/customXml" ds:itemID="{C1DB3805-B602-4580-A77B-25C1131EA115}">
  <ds:schemaRefs>
    <ds:schemaRef ds:uri="66a45314-72d0-4127-8857-c217066da669"/>
    <ds:schemaRef ds:uri="9142511a-c87f-4e83-8c0f-68a26e192d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A96B1B6-116D-49C6-84AE-48323FA639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1BB4C6-0E20-45DC-9981-AE797BE035A6}">
  <ds:schemaRefs>
    <ds:schemaRef ds:uri="66a45314-72d0-4127-8857-c217066da669"/>
    <ds:schemaRef ds:uri="9142511a-c87f-4e83-8c0f-68a26e192df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OCDCA Template</Template>
  <Application>Microsoft Office PowerPoint</Application>
  <PresentationFormat>On-screen Show (4:3)</PresentationFormat>
  <Slides>19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OCDCA Template</vt:lpstr>
      <vt:lpstr>Ohio CDC Association VISTA Project   </vt:lpstr>
      <vt:lpstr>Outline </vt:lpstr>
      <vt:lpstr>What is the Ohio CDC Association? </vt:lpstr>
      <vt:lpstr>Ohio CDC Association Program Requirements  </vt:lpstr>
      <vt:lpstr>Project Design</vt:lpstr>
      <vt:lpstr>RFP – The Basics</vt:lpstr>
      <vt:lpstr>PowerPoint Presentation</vt:lpstr>
      <vt:lpstr>Opportunity Listing</vt:lpstr>
      <vt:lpstr>Opportunity Listing Examples</vt:lpstr>
      <vt:lpstr>Opportunity Listing Examples cont.</vt:lpstr>
      <vt:lpstr>VISTA Assignment Description</vt:lpstr>
      <vt:lpstr>VAD Guidance - Goals</vt:lpstr>
      <vt:lpstr>VAD Guidance (cont’d)</vt:lpstr>
      <vt:lpstr>VAD Activities</vt:lpstr>
      <vt:lpstr>How VADs Are Used</vt:lpstr>
      <vt:lpstr>PowerPoint Presentation</vt:lpstr>
      <vt:lpstr> Contact Information and Resources </vt:lpstr>
      <vt:lpstr>Tentative Timeline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Harris</dc:creator>
  <cp:revision>36</cp:revision>
  <dcterms:created xsi:type="dcterms:W3CDTF">2013-03-22T15:49:31Z</dcterms:created>
  <dcterms:modified xsi:type="dcterms:W3CDTF">2023-12-14T16:35:18Z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0x0101009F0DB2F840248C43844CBEA5BF17D059</vt:lpwstr>
  </property>
  <property fmtid="{D5CDD505-2E9C-101B-9397-08002B2CF9AE}" pid="3" name="MediaServiceImageTags">
    <vt:lpwstr/>
  </property>
</Properties>
</file>